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7"/>
  </p:notesMasterIdLst>
  <p:sldIdLst>
    <p:sldId id="256" r:id="rId2"/>
    <p:sldId id="257" r:id="rId3"/>
    <p:sldId id="260" r:id="rId4"/>
    <p:sldId id="258" r:id="rId5"/>
    <p:sldId id="259"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85769" autoAdjust="0"/>
  </p:normalViewPr>
  <p:slideViewPr>
    <p:cSldViewPr snapToGrid="0" snapToObjects="1">
      <p:cViewPr varScale="1">
        <p:scale>
          <a:sx n="78" d="100"/>
          <a:sy n="78" d="100"/>
        </p:scale>
        <p:origin x="-1896" y="-10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theme" Target="theme/theme1.xml"/><Relationship Id="rId12"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notesMaster" Target="notesMasters/notesMaster1.xml"/><Relationship Id="rId8" Type="http://schemas.openxmlformats.org/officeDocument/2006/relationships/printerSettings" Target="printerSettings/printerSettings1.bin"/><Relationship Id="rId9" Type="http://schemas.openxmlformats.org/officeDocument/2006/relationships/presProps" Target="presProps.xml"/><Relationship Id="rId10"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DF669F8-1E9A-5B40-8CEF-472E66ABA46D}" type="datetimeFigureOut">
              <a:rPr lang="en-US" smtClean="0"/>
              <a:t>5/6/13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EA7161D8-679F-1D4B-8EC4-44B848D378BB}" type="slidenum">
              <a:rPr lang="en-US" smtClean="0"/>
              <a:t>‹#›</a:t>
            </a:fld>
            <a:endParaRPr lang="en-US"/>
          </a:p>
        </p:txBody>
      </p:sp>
    </p:spTree>
    <p:extLst>
      <p:ext uri="{BB962C8B-B14F-4D97-AF65-F5344CB8AC3E}">
        <p14:creationId xmlns:p14="http://schemas.microsoft.com/office/powerpoint/2010/main" val="1859621011"/>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A7161D8-679F-1D4B-8EC4-44B848D378BB}" type="slidenum">
              <a:rPr lang="en-US" smtClean="0"/>
              <a:t>2</a:t>
            </a:fld>
            <a:endParaRPr lang="en-US"/>
          </a:p>
        </p:txBody>
      </p:sp>
    </p:spTree>
    <p:extLst>
      <p:ext uri="{BB962C8B-B14F-4D97-AF65-F5344CB8AC3E}">
        <p14:creationId xmlns:p14="http://schemas.microsoft.com/office/powerpoint/2010/main" val="423040890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kern="1200" dirty="0" smtClean="0">
                <a:solidFill>
                  <a:schemeClr val="tx1"/>
                </a:solidFill>
                <a:effectLst/>
                <a:latin typeface="+mn-lt"/>
                <a:ea typeface="+mn-ea"/>
                <a:cs typeface="+mn-cs"/>
              </a:rPr>
              <a:t>The Human Rights Council reports to the UN General Assembly. The Council’s 47 members are elected by the General Assembly for a period of three years. The elected members are selected from different regions to ensure global representation: 13 members are selected from Africa and Asia, 6 from eastern Europe, 8 from Latin America and the Caribbean, and 7 are from Western Europe and other states. </a:t>
            </a:r>
          </a:p>
          <a:p>
            <a:r>
              <a:rPr lang="en-US" sz="1200" kern="1200" dirty="0" smtClean="0">
                <a:solidFill>
                  <a:schemeClr val="tx1"/>
                </a:solidFill>
                <a:effectLst/>
                <a:latin typeface="+mn-lt"/>
                <a:ea typeface="+mn-ea"/>
                <a:cs typeface="+mn-cs"/>
              </a:rPr>
              <a:t>A member</a:t>
            </a:r>
            <a:r>
              <a:rPr lang="en-US" sz="1200" kern="1200" baseline="0" dirty="0" smtClean="0">
                <a:solidFill>
                  <a:schemeClr val="tx1"/>
                </a:solidFill>
                <a:effectLst/>
                <a:latin typeface="+mn-lt"/>
                <a:ea typeface="+mn-ea"/>
                <a:cs typeface="+mn-cs"/>
              </a:rPr>
              <a:t> can be asked to leave the council if they are found to have committed serious human rights violations.</a:t>
            </a:r>
            <a:r>
              <a:rPr lang="en-US" sz="1200" kern="1200" dirty="0" smtClean="0">
                <a:solidFill>
                  <a:schemeClr val="tx1"/>
                </a:solidFill>
                <a:effectLst/>
                <a:latin typeface="+mn-lt"/>
                <a:ea typeface="+mn-ea"/>
                <a:cs typeface="+mn-cs"/>
              </a:rPr>
              <a:t> </a:t>
            </a:r>
          </a:p>
        </p:txBody>
      </p:sp>
      <p:sp>
        <p:nvSpPr>
          <p:cNvPr id="4" name="Slide Number Placeholder 3"/>
          <p:cNvSpPr>
            <a:spLocks noGrp="1"/>
          </p:cNvSpPr>
          <p:nvPr>
            <p:ph type="sldNum" sz="quarter" idx="10"/>
          </p:nvPr>
        </p:nvSpPr>
        <p:spPr/>
        <p:txBody>
          <a:bodyPr/>
          <a:lstStyle/>
          <a:p>
            <a:fld id="{EA7161D8-679F-1D4B-8EC4-44B848D378BB}" type="slidenum">
              <a:rPr lang="en-US" smtClean="0"/>
              <a:t>4</a:t>
            </a:fld>
            <a:endParaRPr lang="en-US"/>
          </a:p>
        </p:txBody>
      </p:sp>
    </p:spTree>
    <p:extLst>
      <p:ext uri="{BB962C8B-B14F-4D97-AF65-F5344CB8AC3E}">
        <p14:creationId xmlns:p14="http://schemas.microsoft.com/office/powerpoint/2010/main" val="50052377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kern="1200" dirty="0" smtClean="0">
                <a:solidFill>
                  <a:schemeClr val="tx1"/>
                </a:solidFill>
                <a:effectLst/>
                <a:latin typeface="+mn-lt"/>
                <a:ea typeface="+mn-ea"/>
                <a:cs typeface="+mn-cs"/>
              </a:rPr>
              <a:t>Among other things, the Council undertakes the following activities:</a:t>
            </a:r>
          </a:p>
          <a:p>
            <a:pPr lvl="0"/>
            <a:r>
              <a:rPr lang="en-US" sz="1200" b="1" kern="1200" dirty="0" smtClean="0">
                <a:solidFill>
                  <a:schemeClr val="tx1"/>
                </a:solidFill>
                <a:effectLst/>
                <a:latin typeface="+mn-lt"/>
                <a:ea typeface="+mn-ea"/>
                <a:cs typeface="+mn-cs"/>
              </a:rPr>
              <a:t>The Universal Periodic Review</a:t>
            </a:r>
            <a:r>
              <a:rPr lang="en-US" sz="1200" kern="1200" dirty="0" smtClean="0">
                <a:solidFill>
                  <a:schemeClr val="tx1"/>
                </a:solidFill>
                <a:effectLst/>
                <a:latin typeface="+mn-lt"/>
                <a:ea typeface="+mn-ea"/>
                <a:cs typeface="+mn-cs"/>
              </a:rPr>
              <a:t> (discussed in subsequent activities)</a:t>
            </a:r>
          </a:p>
          <a:p>
            <a:r>
              <a:rPr lang="en-US" sz="1200" kern="1200" dirty="0" smtClean="0">
                <a:solidFill>
                  <a:schemeClr val="tx1"/>
                </a:solidFill>
                <a:effectLst/>
                <a:latin typeface="+mn-lt"/>
                <a:ea typeface="+mn-ea"/>
                <a:cs typeface="+mn-cs"/>
              </a:rPr>
              <a:t> </a:t>
            </a:r>
          </a:p>
          <a:p>
            <a:pPr lvl="0"/>
            <a:r>
              <a:rPr lang="en-US" sz="1200" b="1" kern="1200" dirty="0" smtClean="0">
                <a:solidFill>
                  <a:schemeClr val="tx1"/>
                </a:solidFill>
                <a:effectLst/>
                <a:latin typeface="+mn-lt"/>
                <a:ea typeface="+mn-ea"/>
                <a:cs typeface="+mn-cs"/>
              </a:rPr>
              <a:t>Complaints procedure</a:t>
            </a:r>
            <a:r>
              <a:rPr lang="en-US" sz="1200" kern="1200" dirty="0" smtClean="0">
                <a:solidFill>
                  <a:schemeClr val="tx1"/>
                </a:solidFill>
                <a:effectLst/>
                <a:latin typeface="+mn-lt"/>
                <a:ea typeface="+mn-ea"/>
                <a:cs typeface="+mn-cs"/>
              </a:rPr>
              <a:t>: The complaints procedure allows individuals and groups to report human rights abuses in a confidential setting; “the objective of the procedure is to encourage and facilitate dialogue and cooperation among the accused State, Council members and the complainant(s)…The complaints procedure is established to ‘address consistent patters of gross and reliably attested violations of all human rights and all fundamental freedoms occurring in any part of the world under any circumstances.”</a:t>
            </a:r>
            <a:r>
              <a:rPr lang="en-US" sz="1200" kern="1200" baseline="30000" dirty="0" smtClean="0">
                <a:solidFill>
                  <a:schemeClr val="tx1"/>
                </a:solidFill>
                <a:effectLst/>
                <a:latin typeface="+mn-lt"/>
                <a:ea typeface="+mn-ea"/>
                <a:cs typeface="+mn-cs"/>
              </a:rPr>
              <a:t> </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 </a:t>
            </a:r>
          </a:p>
          <a:p>
            <a:pPr lvl="0"/>
            <a:r>
              <a:rPr lang="en-US" sz="1200" b="1" kern="1200" dirty="0" smtClean="0">
                <a:solidFill>
                  <a:schemeClr val="tx1"/>
                </a:solidFill>
                <a:effectLst/>
                <a:latin typeface="+mn-lt"/>
                <a:ea typeface="+mn-ea"/>
                <a:cs typeface="+mn-cs"/>
              </a:rPr>
              <a:t>Special Procedures</a:t>
            </a:r>
            <a:r>
              <a:rPr lang="en-US" sz="1200" kern="1200" dirty="0" smtClean="0">
                <a:solidFill>
                  <a:schemeClr val="tx1"/>
                </a:solidFill>
                <a:effectLst/>
                <a:latin typeface="+mn-lt"/>
                <a:ea typeface="+mn-ea"/>
                <a:cs typeface="+mn-cs"/>
              </a:rPr>
              <a:t>: The Council is able to initiate thematic or country-specific monitoring. In both cases, the Council can appoint Special Rapporteurs to follow analyze particular human rights violations. </a:t>
            </a:r>
          </a:p>
          <a:p>
            <a:r>
              <a:rPr lang="en-US" sz="1200" kern="1200" dirty="0" smtClean="0">
                <a:solidFill>
                  <a:schemeClr val="tx1"/>
                </a:solidFill>
                <a:effectLst/>
                <a:latin typeface="+mn-lt"/>
                <a:ea typeface="+mn-ea"/>
                <a:cs typeface="+mn-cs"/>
              </a:rPr>
              <a:t> </a:t>
            </a:r>
          </a:p>
          <a:p>
            <a:pPr lvl="0"/>
            <a:r>
              <a:rPr lang="en-US" sz="1200" b="1" kern="1200" dirty="0" smtClean="0">
                <a:solidFill>
                  <a:schemeClr val="tx1"/>
                </a:solidFill>
                <a:effectLst/>
                <a:latin typeface="+mn-lt"/>
                <a:ea typeface="+mn-ea"/>
                <a:cs typeface="+mn-cs"/>
              </a:rPr>
              <a:t>Advisory Committee:</a:t>
            </a:r>
            <a:r>
              <a:rPr lang="en-US" sz="1200" kern="1200" dirty="0" smtClean="0">
                <a:solidFill>
                  <a:schemeClr val="tx1"/>
                </a:solidFill>
                <a:effectLst/>
                <a:latin typeface="+mn-lt"/>
                <a:ea typeface="+mn-ea"/>
                <a:cs typeface="+mn-cs"/>
              </a:rPr>
              <a:t> The Council has an Advisory Committee that acts as a think-tank, providing expertise and advice as well as conducting substantive research on thematic human rights issues.</a:t>
            </a:r>
          </a:p>
          <a:p>
            <a:r>
              <a:rPr lang="en-US" sz="1200" kern="1200" dirty="0" smtClean="0">
                <a:solidFill>
                  <a:schemeClr val="tx1"/>
                </a:solidFill>
                <a:effectLst/>
                <a:latin typeface="+mn-lt"/>
                <a:ea typeface="+mn-ea"/>
                <a:cs typeface="+mn-cs"/>
              </a:rPr>
              <a:t> </a:t>
            </a:r>
          </a:p>
          <a:p>
            <a:pPr lvl="0"/>
            <a:r>
              <a:rPr lang="en-US" sz="1200" b="1" kern="1200" dirty="0" smtClean="0">
                <a:solidFill>
                  <a:schemeClr val="tx1"/>
                </a:solidFill>
                <a:effectLst/>
                <a:latin typeface="+mn-lt"/>
                <a:ea typeface="+mn-ea"/>
                <a:cs typeface="+mn-cs"/>
              </a:rPr>
              <a:t>OHCHR:</a:t>
            </a:r>
            <a:r>
              <a:rPr lang="en-US" sz="1200" kern="1200" dirty="0" smtClean="0">
                <a:solidFill>
                  <a:schemeClr val="tx1"/>
                </a:solidFill>
                <a:effectLst/>
                <a:latin typeface="+mn-lt"/>
                <a:ea typeface="+mn-ea"/>
                <a:cs typeface="+mn-cs"/>
              </a:rPr>
              <a:t> As discussed in the previous activity, OHCHR acts as the Secretariat for the Council. It is mandate to monitor human rights and to implement projects, among other things.</a:t>
            </a:r>
          </a:p>
        </p:txBody>
      </p:sp>
      <p:sp>
        <p:nvSpPr>
          <p:cNvPr id="4" name="Slide Number Placeholder 3"/>
          <p:cNvSpPr>
            <a:spLocks noGrp="1"/>
          </p:cNvSpPr>
          <p:nvPr>
            <p:ph type="sldNum" sz="quarter" idx="10"/>
          </p:nvPr>
        </p:nvSpPr>
        <p:spPr/>
        <p:txBody>
          <a:bodyPr/>
          <a:lstStyle/>
          <a:p>
            <a:fld id="{EA7161D8-679F-1D4B-8EC4-44B848D378BB}" type="slidenum">
              <a:rPr lang="en-US" smtClean="0"/>
              <a:t>5</a:t>
            </a:fld>
            <a:endParaRPr lang="en-US"/>
          </a:p>
        </p:txBody>
      </p:sp>
    </p:spTree>
    <p:extLst>
      <p:ext uri="{BB962C8B-B14F-4D97-AF65-F5344CB8AC3E}">
        <p14:creationId xmlns:p14="http://schemas.microsoft.com/office/powerpoint/2010/main" val="157171333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p:nvPr/>
        </p:nvSpPr>
        <p:spPr>
          <a:xfrm>
            <a:off x="3186953" y="268288"/>
            <a:ext cx="5669280" cy="39003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268940" y="268288"/>
            <a:ext cx="182880" cy="388685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ctrTitle"/>
          </p:nvPr>
        </p:nvSpPr>
        <p:spPr>
          <a:xfrm>
            <a:off x="3200400" y="4208929"/>
            <a:ext cx="5458968" cy="1048684"/>
          </a:xfrm>
        </p:spPr>
        <p:txBody>
          <a:bodyPr vert="horz" lIns="91440" tIns="45720" rIns="91440" bIns="45720" rtlCol="0" anchor="b" anchorCtr="0">
            <a:normAutofit/>
          </a:bodyPr>
          <a:lstStyle>
            <a:lvl1pPr algn="l" defTabSz="914400" rtl="0" eaLnBrk="1" latinLnBrk="0" hangingPunct="1">
              <a:spcBef>
                <a:spcPct val="0"/>
              </a:spcBef>
              <a:buNone/>
              <a:defRPr sz="4600" kern="1200">
                <a:solidFill>
                  <a:schemeClr val="accent1"/>
                </a:solidFill>
                <a:latin typeface="+mj-lt"/>
                <a:ea typeface="+mj-ea"/>
                <a:cs typeface="+mj-cs"/>
              </a:defRPr>
            </a:lvl1pPr>
          </a:lstStyle>
          <a:p>
            <a:r>
              <a:rPr lang="en-US" smtClean="0"/>
              <a:t>Click to edit Master title style</a:t>
            </a:r>
            <a:endParaRPr/>
          </a:p>
        </p:txBody>
      </p:sp>
      <p:sp>
        <p:nvSpPr>
          <p:cNvPr id="3" name="Subtitle 2"/>
          <p:cNvSpPr>
            <a:spLocks noGrp="1"/>
          </p:cNvSpPr>
          <p:nvPr>
            <p:ph type="subTitle" idx="1"/>
          </p:nvPr>
        </p:nvSpPr>
        <p:spPr>
          <a:xfrm>
            <a:off x="3200400" y="5257800"/>
            <a:ext cx="5458968" cy="621792"/>
          </a:xfrm>
        </p:spPr>
        <p:txBody>
          <a:bodyPr vert="horz" lIns="91440" tIns="45720" rIns="91440" bIns="45720" rtlCol="0">
            <a:normAutofit/>
          </a:bodyPr>
          <a:lstStyle>
            <a:lvl1pPr marL="0" indent="0" algn="l" defTabSz="914400" rtl="0" eaLnBrk="1" latinLnBrk="0" hangingPunct="1">
              <a:spcBef>
                <a:spcPts val="0"/>
              </a:spcBef>
              <a:buClr>
                <a:schemeClr val="accent1"/>
              </a:buClr>
              <a:buSzPct val="100000"/>
              <a:buFont typeface="Wingdings 2" pitchFamily="18" charset="2"/>
              <a:buNone/>
              <a:defRPr sz="1600" kern="1200">
                <a:solidFill>
                  <a:schemeClr val="tx2"/>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3276600" y="390525"/>
            <a:ext cx="5504688" cy="365125"/>
          </a:xfrm>
        </p:spPr>
        <p:txBody>
          <a:bodyPr vert="horz" lIns="91440" tIns="45720" rIns="91440" bIns="45720" rtlCol="0" anchor="ctr"/>
          <a:lstStyle>
            <a:lvl1pPr marL="0" algn="r" defTabSz="914400" rtl="0" eaLnBrk="1" latinLnBrk="0" hangingPunct="1">
              <a:defRPr sz="2200" b="0" kern="1200" baseline="0">
                <a:solidFill>
                  <a:schemeClr val="bg1"/>
                </a:solidFill>
                <a:latin typeface="+mn-lt"/>
                <a:ea typeface="+mn-ea"/>
                <a:cs typeface="+mn-cs"/>
              </a:defRPr>
            </a:lvl1pPr>
          </a:lstStyle>
          <a:p>
            <a:fld id="{B1A24CD3-204F-4468-8EE4-28A6668D006A}" type="datetimeFigureOut">
              <a:rPr lang="en-US" smtClean="0"/>
              <a:t>5/6/13</a:t>
            </a:fld>
            <a:endParaRPr lang="en-US"/>
          </a:p>
        </p:txBody>
      </p:sp>
      <p:sp>
        <p:nvSpPr>
          <p:cNvPr id="5" name="Footer Placeholder 4"/>
          <p:cNvSpPr>
            <a:spLocks noGrp="1"/>
          </p:cNvSpPr>
          <p:nvPr>
            <p:ph type="ftr" sz="quarter" idx="11"/>
          </p:nvPr>
        </p:nvSpPr>
        <p:spPr>
          <a:xfrm>
            <a:off x="3218688" y="6356350"/>
            <a:ext cx="4736592" cy="365125"/>
          </a:xfrm>
        </p:spPr>
        <p:txBody>
          <a:bodyPr vert="horz" lIns="91440" tIns="45720" rIns="91440" bIns="45720" rtlCol="0" anchor="ctr"/>
          <a:lstStyle>
            <a:lvl1pPr marL="0" algn="l" defTabSz="914400" rtl="0" eaLnBrk="1" latinLnBrk="0" hangingPunct="1">
              <a:defRPr sz="1100" b="1" kern="1200">
                <a:solidFill>
                  <a:schemeClr val="tx2">
                    <a:lumMod val="60000"/>
                    <a:lumOff val="40000"/>
                  </a:schemeClr>
                </a:solidFill>
                <a:latin typeface="+mn-lt"/>
                <a:ea typeface="+mn-ea"/>
                <a:cs typeface="+mn-cs"/>
              </a:defRPr>
            </a:lvl1pPr>
          </a:lstStyle>
          <a:p>
            <a:endParaRPr lang="en-US"/>
          </a:p>
        </p:txBody>
      </p:sp>
      <p:sp>
        <p:nvSpPr>
          <p:cNvPr id="6" name="Slide Number Placeholder 5"/>
          <p:cNvSpPr>
            <a:spLocks noGrp="1"/>
          </p:cNvSpPr>
          <p:nvPr>
            <p:ph type="sldNum" sz="quarter" idx="12"/>
          </p:nvPr>
        </p:nvSpPr>
        <p:spPr>
          <a:xfrm>
            <a:off x="8256494" y="6356350"/>
            <a:ext cx="685800" cy="365125"/>
          </a:xfrm>
        </p:spPr>
        <p:txBody>
          <a:bodyPr vert="horz" lIns="91440" tIns="45720" rIns="91440" bIns="45720" rtlCol="0" anchor="ctr"/>
          <a:lstStyle>
            <a:lvl1pPr marL="0" algn="r" defTabSz="914400" rtl="0" eaLnBrk="1" latinLnBrk="0" hangingPunct="1">
              <a:defRPr sz="1100" b="1" kern="1200">
                <a:solidFill>
                  <a:schemeClr val="tx2">
                    <a:lumMod val="60000"/>
                    <a:lumOff val="40000"/>
                  </a:schemeClr>
                </a:solidFill>
                <a:latin typeface="+mn-lt"/>
                <a:ea typeface="+mn-ea"/>
                <a:cs typeface="+mn-cs"/>
              </a:defRPr>
            </a:lvl1pPr>
          </a:lstStyle>
          <a:p>
            <a:fld id="{57AF16DE-A0D5-4438-950F-5B1E159C2C28}"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3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28244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5/6/13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9" name="Content Placeholder 2"/>
          <p:cNvSpPr>
            <a:spLocks noGrp="1"/>
          </p:cNvSpPr>
          <p:nvPr>
            <p:ph sz="half" idx="13"/>
          </p:nvPr>
        </p:nvSpPr>
        <p:spPr>
          <a:xfrm>
            <a:off x="428244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0" name="Content Placeholder 2"/>
          <p:cNvSpPr>
            <a:spLocks noGrp="1"/>
          </p:cNvSpPr>
          <p:nvPr>
            <p:ph sz="half" idx="14"/>
          </p:nvPr>
        </p:nvSpPr>
        <p:spPr>
          <a:xfrm>
            <a:off x="45720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4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28244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5/6/13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9" name="Content Placeholder 2"/>
          <p:cNvSpPr>
            <a:spLocks noGrp="1"/>
          </p:cNvSpPr>
          <p:nvPr>
            <p:ph sz="half" idx="13"/>
          </p:nvPr>
        </p:nvSpPr>
        <p:spPr>
          <a:xfrm>
            <a:off x="428244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1" name="Content Placeholder 2"/>
          <p:cNvSpPr>
            <a:spLocks noGrp="1"/>
          </p:cNvSpPr>
          <p:nvPr>
            <p:ph sz="half" idx="14"/>
          </p:nvPr>
        </p:nvSpPr>
        <p:spPr>
          <a:xfrm>
            <a:off x="45720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2" name="Content Placeholder 2"/>
          <p:cNvSpPr>
            <a:spLocks noGrp="1"/>
          </p:cNvSpPr>
          <p:nvPr>
            <p:ph sz="half" idx="15"/>
          </p:nvPr>
        </p:nvSpPr>
        <p:spPr>
          <a:xfrm>
            <a:off x="45720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6" name="Rectangle 5"/>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B1A24CD3-204F-4468-8EE4-28A6668D006A}" type="datetimeFigureOut">
              <a:rPr lang="en-US" smtClean="0"/>
              <a:t>5/6/13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Rectangle 4"/>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B1A24CD3-204F-4468-8EE4-28A6668D006A}" type="datetimeFigureOut">
              <a:rPr lang="en-US" smtClean="0"/>
              <a:t>5/6/13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95082"/>
            <a:ext cx="3566160" cy="1035424"/>
          </a:xfrm>
        </p:spPr>
        <p:txBody>
          <a:bodyPr anchor="b"/>
          <a:lstStyle>
            <a:lvl1pPr algn="l">
              <a:defRPr sz="2800" b="0"/>
            </a:lvl1pPr>
          </a:lstStyle>
          <a:p>
            <a:r>
              <a:rPr lang="en-US" smtClean="0"/>
              <a:t>Click to edit Master title style</a:t>
            </a:r>
            <a:endParaRPr/>
          </a:p>
        </p:txBody>
      </p:sp>
      <p:sp>
        <p:nvSpPr>
          <p:cNvPr id="3" name="Content Placeholder 2"/>
          <p:cNvSpPr>
            <a:spLocks noGrp="1"/>
          </p:cNvSpPr>
          <p:nvPr>
            <p:ph idx="1"/>
          </p:nvPr>
        </p:nvSpPr>
        <p:spPr>
          <a:xfrm>
            <a:off x="4762052" y="990600"/>
            <a:ext cx="3566160" cy="5135563"/>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Text Placeholder 3"/>
          <p:cNvSpPr>
            <a:spLocks noGrp="1"/>
          </p:cNvSpPr>
          <p:nvPr>
            <p:ph type="body" sz="half" idx="2"/>
          </p:nvPr>
        </p:nvSpPr>
        <p:spPr>
          <a:xfrm>
            <a:off x="457199" y="2057400"/>
            <a:ext cx="3566160" cy="3657601"/>
          </a:xfrm>
        </p:spPr>
        <p:txBody>
          <a:bodyPr>
            <a:normAutofit/>
          </a:bodyPr>
          <a:lstStyle>
            <a:lvl1pPr marL="0" indent="0">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t>5/6/13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Picture with Caption">
    <p:spTree>
      <p:nvGrpSpPr>
        <p:cNvPr id="1" name=""/>
        <p:cNvGrpSpPr/>
        <p:nvPr/>
      </p:nvGrpSpPr>
      <p:grpSpPr>
        <a:xfrm>
          <a:off x="0" y="0"/>
          <a:ext cx="0" cy="0"/>
          <a:chOff x="0" y="0"/>
          <a:chExt cx="0" cy="0"/>
        </a:xfrm>
      </p:grpSpPr>
      <p:sp>
        <p:nvSpPr>
          <p:cNvPr id="8" name="Rectangle 7"/>
          <p:cNvSpPr/>
          <p:nvPr/>
        </p:nvSpPr>
        <p:spPr>
          <a:xfrm>
            <a:off x="4746811" y="268288"/>
            <a:ext cx="4114800"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95082"/>
            <a:ext cx="3566160" cy="1035424"/>
          </a:xfrm>
        </p:spPr>
        <p:txBody>
          <a:bodyPr anchor="b"/>
          <a:lstStyle>
            <a:lvl1pPr algn="l">
              <a:defRPr sz="2800" b="0"/>
            </a:lvl1pPr>
          </a:lstStyle>
          <a:p>
            <a:r>
              <a:rPr lang="en-US" smtClean="0"/>
              <a:t>Click to edit Master title style</a:t>
            </a:r>
            <a:endParaRPr/>
          </a:p>
        </p:txBody>
      </p:sp>
      <p:sp>
        <p:nvSpPr>
          <p:cNvPr id="4" name="Text Placeholder 3"/>
          <p:cNvSpPr>
            <a:spLocks noGrp="1"/>
          </p:cNvSpPr>
          <p:nvPr>
            <p:ph type="body" sz="half" idx="2"/>
          </p:nvPr>
        </p:nvSpPr>
        <p:spPr>
          <a:xfrm>
            <a:off x="457199" y="2057400"/>
            <a:ext cx="3566160" cy="3657601"/>
          </a:xfrm>
        </p:spPr>
        <p:txBody>
          <a:bodyPr>
            <a:normAutofit/>
          </a:bodyPr>
          <a:lstStyle>
            <a:lvl1pPr marL="0" indent="0">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161365" y="6124014"/>
            <a:ext cx="1752600" cy="365125"/>
          </a:xfrm>
        </p:spPr>
        <p:txBody>
          <a:bodyPr/>
          <a:lstStyle>
            <a:lvl1pPr algn="l">
              <a:defRPr/>
            </a:lvl1pPr>
          </a:lstStyle>
          <a:p>
            <a:fld id="{B1A24CD3-204F-4468-8EE4-28A6668D006A}" type="datetimeFigureOut">
              <a:rPr lang="en-US" smtClean="0"/>
              <a:t>5/6/13</a:t>
            </a:fld>
            <a:endParaRPr lang="en-US"/>
          </a:p>
        </p:txBody>
      </p:sp>
      <p:sp>
        <p:nvSpPr>
          <p:cNvPr id="6" name="Footer Placeholder 5"/>
          <p:cNvSpPr>
            <a:spLocks noGrp="1"/>
          </p:cNvSpPr>
          <p:nvPr>
            <p:ph type="ftr" sz="quarter" idx="11"/>
          </p:nvPr>
        </p:nvSpPr>
        <p:spPr>
          <a:xfrm>
            <a:off x="174812" y="6356350"/>
            <a:ext cx="3863788" cy="365125"/>
          </a:xfrm>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10" name="Picture Placeholder 9"/>
          <p:cNvSpPr>
            <a:spLocks noGrp="1"/>
          </p:cNvSpPr>
          <p:nvPr>
            <p:ph type="pic" sz="quarter" idx="13"/>
          </p:nvPr>
        </p:nvSpPr>
        <p:spPr>
          <a:xfrm>
            <a:off x="4760258" y="990600"/>
            <a:ext cx="4096512" cy="5611813"/>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picTx" preserve="1">
  <p:cSld name="Picture above Caption">
    <p:spTree>
      <p:nvGrpSpPr>
        <p:cNvPr id="1" name=""/>
        <p:cNvGrpSpPr/>
        <p:nvPr/>
      </p:nvGrpSpPr>
      <p:grpSpPr>
        <a:xfrm>
          <a:off x="0" y="0"/>
          <a:ext cx="0" cy="0"/>
          <a:chOff x="0" y="0"/>
          <a:chExt cx="0" cy="0"/>
        </a:xfrm>
      </p:grpSpPr>
      <p:sp>
        <p:nvSpPr>
          <p:cNvPr id="8" name="Rectangle 7"/>
          <p:cNvSpPr/>
          <p:nvPr/>
        </p:nvSpPr>
        <p:spPr>
          <a:xfrm>
            <a:off x="7216775" y="268288"/>
            <a:ext cx="1639457" cy="363931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8788" y="4267200"/>
            <a:ext cx="6477000" cy="566738"/>
          </a:xfrm>
        </p:spPr>
        <p:txBody>
          <a:bodyPr anchor="b"/>
          <a:lstStyle>
            <a:lvl1pPr algn="l">
              <a:defRPr sz="2800" b="0"/>
            </a:lvl1pPr>
          </a:lstStyle>
          <a:p>
            <a:r>
              <a:rPr lang="en-US" smtClean="0"/>
              <a:t>Click to edit Master title style</a:t>
            </a:r>
            <a:endParaRPr/>
          </a:p>
        </p:txBody>
      </p:sp>
      <p:sp>
        <p:nvSpPr>
          <p:cNvPr id="3" name="Picture Placeholder 2"/>
          <p:cNvSpPr>
            <a:spLocks noGrp="1"/>
          </p:cNvSpPr>
          <p:nvPr>
            <p:ph type="pic" idx="1"/>
          </p:nvPr>
        </p:nvSpPr>
        <p:spPr>
          <a:xfrm>
            <a:off x="269874" y="268288"/>
            <a:ext cx="6858000" cy="36393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58788" y="4840941"/>
            <a:ext cx="6475412" cy="1304271"/>
          </a:xfrm>
        </p:spPr>
        <p:txBody>
          <a:bodyPr>
            <a:normAutofit/>
          </a:bodyPr>
          <a:lstStyle>
            <a:lvl1pPr marL="0" indent="0">
              <a:spcBef>
                <a:spcPts val="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t>5/6/13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picTx" preserve="1">
  <p:cSld name="4 Pictures with Caption">
    <p:spTree>
      <p:nvGrpSpPr>
        <p:cNvPr id="1" name=""/>
        <p:cNvGrpSpPr/>
        <p:nvPr/>
      </p:nvGrpSpPr>
      <p:grpSpPr>
        <a:xfrm>
          <a:off x="0" y="0"/>
          <a:ext cx="0" cy="0"/>
          <a:chOff x="0" y="0"/>
          <a:chExt cx="0" cy="0"/>
        </a:xfrm>
      </p:grpSpPr>
      <p:sp>
        <p:nvSpPr>
          <p:cNvPr id="8" name="Rectangle 7"/>
          <p:cNvSpPr/>
          <p:nvPr/>
        </p:nvSpPr>
        <p:spPr>
          <a:xfrm>
            <a:off x="8135471" y="268288"/>
            <a:ext cx="720761" cy="363931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8788" y="4267200"/>
            <a:ext cx="6477000" cy="566738"/>
          </a:xfrm>
        </p:spPr>
        <p:txBody>
          <a:bodyPr anchor="b"/>
          <a:lstStyle>
            <a:lvl1pPr algn="l">
              <a:defRPr sz="2800" b="0"/>
            </a:lvl1pPr>
          </a:lstStyle>
          <a:p>
            <a:r>
              <a:rPr lang="en-US" smtClean="0"/>
              <a:t>Click to edit Master title style</a:t>
            </a:r>
            <a:endParaRPr/>
          </a:p>
        </p:txBody>
      </p:sp>
      <p:sp>
        <p:nvSpPr>
          <p:cNvPr id="3" name="Picture Placeholder 2"/>
          <p:cNvSpPr>
            <a:spLocks noGrp="1"/>
          </p:cNvSpPr>
          <p:nvPr>
            <p:ph type="pic" idx="1"/>
          </p:nvPr>
        </p:nvSpPr>
        <p:spPr>
          <a:xfrm>
            <a:off x="269874" y="268288"/>
            <a:ext cx="3006726" cy="36393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58788" y="4840941"/>
            <a:ext cx="6475412" cy="1304271"/>
          </a:xfrm>
        </p:spPr>
        <p:txBody>
          <a:bodyPr>
            <a:normAutofit/>
          </a:bodyPr>
          <a:lstStyle>
            <a:lvl1pPr marL="0" indent="0">
              <a:spcBef>
                <a:spcPts val="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t>5/6/13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10" name="Picture Placeholder 2"/>
          <p:cNvSpPr>
            <a:spLocks noGrp="1"/>
          </p:cNvSpPr>
          <p:nvPr>
            <p:ph type="pic" idx="13"/>
          </p:nvPr>
        </p:nvSpPr>
        <p:spPr>
          <a:xfrm>
            <a:off x="3352800" y="268288"/>
            <a:ext cx="47019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11" name="Picture Placeholder 2"/>
          <p:cNvSpPr>
            <a:spLocks noGrp="1"/>
          </p:cNvSpPr>
          <p:nvPr>
            <p:ph type="pic" idx="14"/>
          </p:nvPr>
        </p:nvSpPr>
        <p:spPr>
          <a:xfrm>
            <a:off x="3352800" y="2131935"/>
            <a:ext cx="23042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12" name="Picture Placeholder 2"/>
          <p:cNvSpPr>
            <a:spLocks noGrp="1"/>
          </p:cNvSpPr>
          <p:nvPr>
            <p:ph type="pic" idx="15"/>
          </p:nvPr>
        </p:nvSpPr>
        <p:spPr>
          <a:xfrm>
            <a:off x="5750500" y="2131935"/>
            <a:ext cx="23042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7" name="Rectangle 6"/>
          <p:cNvSpPr/>
          <p:nvPr/>
        </p:nvSpPr>
        <p:spPr>
          <a:xfrm>
            <a:off x="7212106"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B1A24CD3-204F-4468-8EE4-28A6668D006A}" type="datetimeFigureOut">
              <a:rPr lang="en-US" smtClean="0"/>
              <a:t>5/6/13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543799" y="1035424"/>
            <a:ext cx="1322295" cy="5090739"/>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1035424"/>
            <a:ext cx="6019800" cy="5109789"/>
          </a:xfrm>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B1A24CD3-204F-4468-8EE4-28A6668D006A}" type="datetimeFigureOut">
              <a:rPr lang="en-US" smtClean="0"/>
              <a:t>5/6/13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Rectangle 6"/>
          <p:cNvSpPr/>
          <p:nvPr/>
        </p:nvSpPr>
        <p:spPr>
          <a:xfrm>
            <a:off x="7212106"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a:xfrm>
            <a:off x="7212106" y="6356350"/>
            <a:ext cx="1752600" cy="365125"/>
          </a:xfrm>
        </p:spPr>
        <p:txBody>
          <a:bodyPr/>
          <a:lstStyle/>
          <a:p>
            <a:fld id="{B1A24CD3-204F-4468-8EE4-28A6668D006A}" type="datetimeFigureOut">
              <a:rPr lang="en-US" smtClean="0"/>
              <a:t>5/6/13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Slide with Picture">
    <p:spTree>
      <p:nvGrpSpPr>
        <p:cNvPr id="1" name=""/>
        <p:cNvGrpSpPr/>
        <p:nvPr/>
      </p:nvGrpSpPr>
      <p:grpSpPr>
        <a:xfrm>
          <a:off x="0" y="0"/>
          <a:ext cx="0" cy="0"/>
          <a:chOff x="0" y="0"/>
          <a:chExt cx="0" cy="0"/>
        </a:xfrm>
      </p:grpSpPr>
      <p:sp>
        <p:nvSpPr>
          <p:cNvPr id="7" name="Rectangle 6"/>
          <p:cNvSpPr/>
          <p:nvPr/>
        </p:nvSpPr>
        <p:spPr>
          <a:xfrm>
            <a:off x="3186953" y="268288"/>
            <a:ext cx="5669280" cy="25603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ctrTitle"/>
          </p:nvPr>
        </p:nvSpPr>
        <p:spPr>
          <a:xfrm>
            <a:off x="3200399" y="4171950"/>
            <a:ext cx="5457919" cy="1085850"/>
          </a:xfrm>
        </p:spPr>
        <p:txBody>
          <a:bodyPr>
            <a:normAutofit/>
          </a:bodyPr>
          <a:lstStyle>
            <a:lvl1pPr>
              <a:defRPr sz="4600"/>
            </a:lvl1pPr>
          </a:lstStyle>
          <a:p>
            <a:r>
              <a:rPr lang="en-US" smtClean="0"/>
              <a:t>Click to edit Master title style</a:t>
            </a:r>
            <a:endParaRPr/>
          </a:p>
        </p:txBody>
      </p:sp>
      <p:sp>
        <p:nvSpPr>
          <p:cNvPr id="3" name="Subtitle 2"/>
          <p:cNvSpPr>
            <a:spLocks noGrp="1"/>
          </p:cNvSpPr>
          <p:nvPr>
            <p:ph type="subTitle" idx="1"/>
          </p:nvPr>
        </p:nvSpPr>
        <p:spPr>
          <a:xfrm>
            <a:off x="3200401" y="5257799"/>
            <a:ext cx="5457918" cy="618565"/>
          </a:xfrm>
        </p:spPr>
        <p:txBody>
          <a:bodyPr>
            <a:normAutofit/>
          </a:bodyPr>
          <a:lstStyle>
            <a:lvl1pPr marL="0" indent="0" algn="l">
              <a:spcBef>
                <a:spcPct val="0"/>
              </a:spcBef>
              <a:buNone/>
              <a:defRPr sz="1600">
                <a:solidFill>
                  <a:schemeClr val="tx2"/>
                </a:solidFill>
              </a:defRPr>
            </a:lvl1pPr>
            <a:lvl2pPr marL="457200" indent="0" algn="ctr">
              <a:spcBef>
                <a:spcPct val="0"/>
              </a:spcBef>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3276600" y="389965"/>
            <a:ext cx="5499847" cy="365125"/>
          </a:xfrm>
        </p:spPr>
        <p:txBody>
          <a:bodyPr/>
          <a:lstStyle>
            <a:lvl1pPr>
              <a:defRPr sz="2200" b="0" baseline="0">
                <a:solidFill>
                  <a:schemeClr val="bg1"/>
                </a:solidFill>
              </a:defRPr>
            </a:lvl1pPr>
          </a:lstStyle>
          <a:p>
            <a:fld id="{B1A24CD3-204F-4468-8EE4-28A6668D006A}" type="datetimeFigureOut">
              <a:rPr lang="en-US" smtClean="0"/>
              <a:t>5/6/13</a:t>
            </a:fld>
            <a:endParaRPr lang="en-US"/>
          </a:p>
        </p:txBody>
      </p:sp>
      <p:sp>
        <p:nvSpPr>
          <p:cNvPr id="5" name="Footer Placeholder 4"/>
          <p:cNvSpPr>
            <a:spLocks noGrp="1"/>
          </p:cNvSpPr>
          <p:nvPr>
            <p:ph type="ftr" sz="quarter" idx="11"/>
          </p:nvPr>
        </p:nvSpPr>
        <p:spPr>
          <a:xfrm>
            <a:off x="3213847" y="6356350"/>
            <a:ext cx="4734112" cy="365125"/>
          </a:xfrm>
        </p:spPr>
        <p:txBody>
          <a:bodyPr/>
          <a:lstStyle/>
          <a:p>
            <a:endParaRPr lang="en-US"/>
          </a:p>
        </p:txBody>
      </p:sp>
      <p:sp>
        <p:nvSpPr>
          <p:cNvPr id="6" name="Slide Number Placeholder 5"/>
          <p:cNvSpPr>
            <a:spLocks noGrp="1"/>
          </p:cNvSpPr>
          <p:nvPr>
            <p:ph type="sldNum" sz="quarter" idx="12"/>
          </p:nvPr>
        </p:nvSpPr>
        <p:spPr>
          <a:xfrm>
            <a:off x="8265459" y="6356350"/>
            <a:ext cx="685800" cy="365125"/>
          </a:xfrm>
        </p:spPr>
        <p:txBody>
          <a:bodyPr vert="horz" lIns="91440" tIns="45720" rIns="91440" bIns="45720" rtlCol="0" anchor="ctr"/>
          <a:lstStyle>
            <a:lvl1pPr marL="0" algn="r" defTabSz="914400" rtl="0" eaLnBrk="1" latinLnBrk="0" hangingPunct="1">
              <a:defRPr sz="1100" b="1" kern="1200">
                <a:solidFill>
                  <a:schemeClr val="tx2">
                    <a:lumMod val="60000"/>
                    <a:lumOff val="40000"/>
                  </a:schemeClr>
                </a:solidFill>
                <a:latin typeface="+mn-lt"/>
                <a:ea typeface="+mn-ea"/>
                <a:cs typeface="+mn-cs"/>
              </a:defRPr>
            </a:lvl1pPr>
          </a:lstStyle>
          <a:p>
            <a:fld id="{57AF16DE-A0D5-4438-950F-5B1E159C2C28}" type="slidenum">
              <a:rPr lang="en-US" smtClean="0"/>
              <a:t>‹#›</a:t>
            </a:fld>
            <a:endParaRPr lang="en-US"/>
          </a:p>
        </p:txBody>
      </p:sp>
      <p:sp>
        <p:nvSpPr>
          <p:cNvPr id="9" name="Picture Placeholder 8"/>
          <p:cNvSpPr>
            <a:spLocks noGrp="1"/>
          </p:cNvSpPr>
          <p:nvPr>
            <p:ph type="pic" sz="quarter" idx="13"/>
          </p:nvPr>
        </p:nvSpPr>
        <p:spPr>
          <a:xfrm>
            <a:off x="3200400" y="2877671"/>
            <a:ext cx="5646867" cy="1280160"/>
          </a:xfrm>
        </p:spPr>
        <p:txBody>
          <a:bodyPr/>
          <a:lstStyle>
            <a:lvl1pPr>
              <a:buNone/>
              <a:defRPr/>
            </a:lvl1pPr>
          </a:lstStyle>
          <a:p>
            <a:r>
              <a:rPr lang="en-US" smtClean="0"/>
              <a:t>Drag picture to placeholder or click icon to add</a:t>
            </a:r>
            <a:endParaRPr/>
          </a:p>
        </p:txBody>
      </p:sp>
      <p:sp>
        <p:nvSpPr>
          <p:cNvPr id="10" name="Rectangle 9"/>
          <p:cNvSpPr/>
          <p:nvPr/>
        </p:nvSpPr>
        <p:spPr>
          <a:xfrm>
            <a:off x="268940" y="268288"/>
            <a:ext cx="182880" cy="388685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Title, Content, and Picture">
    <p:spTree>
      <p:nvGrpSpPr>
        <p:cNvPr id="1" name=""/>
        <p:cNvGrpSpPr/>
        <p:nvPr/>
      </p:nvGrpSpPr>
      <p:grpSpPr>
        <a:xfrm>
          <a:off x="0" y="0"/>
          <a:ext cx="0" cy="0"/>
          <a:chOff x="0" y="0"/>
          <a:chExt cx="0" cy="0"/>
        </a:xfrm>
      </p:grpSpPr>
      <p:sp>
        <p:nvSpPr>
          <p:cNvPr id="7" name="Rectangle 6"/>
          <p:cNvSpPr/>
          <p:nvPr/>
        </p:nvSpPr>
        <p:spPr>
          <a:xfrm>
            <a:off x="269875"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178423" y="914400"/>
            <a:ext cx="6508377" cy="1143000"/>
          </a:xfrm>
        </p:spPr>
        <p:txBody>
          <a:bodyPr/>
          <a:lstStyle/>
          <a:p>
            <a:r>
              <a:rPr lang="en-US" smtClean="0"/>
              <a:t>Click to edit Master title style</a:t>
            </a:r>
            <a:endParaRPr/>
          </a:p>
        </p:txBody>
      </p:sp>
      <p:sp>
        <p:nvSpPr>
          <p:cNvPr id="3" name="Content Placeholder 2"/>
          <p:cNvSpPr>
            <a:spLocks noGrp="1"/>
          </p:cNvSpPr>
          <p:nvPr>
            <p:ph idx="1"/>
          </p:nvPr>
        </p:nvSpPr>
        <p:spPr>
          <a:xfrm>
            <a:off x="2178423" y="2209800"/>
            <a:ext cx="6508377" cy="3916363"/>
          </a:xfrm>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a:xfrm>
            <a:off x="7212106" y="6356350"/>
            <a:ext cx="1752600" cy="365125"/>
          </a:xfrm>
        </p:spPr>
        <p:txBody>
          <a:bodyPr/>
          <a:lstStyle/>
          <a:p>
            <a:fld id="{B1A24CD3-204F-4468-8EE4-28A6668D006A}" type="datetimeFigureOut">
              <a:rPr lang="en-US" smtClean="0"/>
              <a:t>5/6/13</a:t>
            </a:fld>
            <a:endParaRPr lang="en-US"/>
          </a:p>
        </p:txBody>
      </p:sp>
      <p:sp>
        <p:nvSpPr>
          <p:cNvPr id="5" name="Footer Placeholder 4"/>
          <p:cNvSpPr>
            <a:spLocks noGrp="1"/>
          </p:cNvSpPr>
          <p:nvPr>
            <p:ph type="ftr" sz="quarter" idx="11"/>
          </p:nvPr>
        </p:nvSpPr>
        <p:spPr>
          <a:xfrm>
            <a:off x="2178423" y="6356350"/>
            <a:ext cx="4926852" cy="365125"/>
          </a:xfrm>
        </p:spPr>
        <p:txBody>
          <a:bodyPr/>
          <a:lstStyle/>
          <a:p>
            <a:endParaRPr lang="en-US"/>
          </a:p>
        </p:txBody>
      </p:sp>
      <p:sp>
        <p:nvSpPr>
          <p:cNvPr id="6" name="Slide Number Placeholder 5"/>
          <p:cNvSpPr>
            <a:spLocks noGrp="1"/>
          </p:cNvSpPr>
          <p:nvPr>
            <p:ph type="sldNum" sz="quarter" idx="12"/>
          </p:nvPr>
        </p:nvSpPr>
        <p:spPr>
          <a:xfrm>
            <a:off x="331694" y="361016"/>
            <a:ext cx="506506" cy="365125"/>
          </a:xfrm>
        </p:spPr>
        <p:txBody>
          <a:bodyPr/>
          <a:lstStyle/>
          <a:p>
            <a:fld id="{57AF16DE-A0D5-4438-950F-5B1E159C2C28}" type="slidenum">
              <a:rPr lang="en-US" smtClean="0"/>
              <a:t>‹#›</a:t>
            </a:fld>
            <a:endParaRPr lang="en-US"/>
          </a:p>
        </p:txBody>
      </p:sp>
      <p:sp>
        <p:nvSpPr>
          <p:cNvPr id="9" name="Picture Placeholder 8"/>
          <p:cNvSpPr>
            <a:spLocks noGrp="1"/>
          </p:cNvSpPr>
          <p:nvPr>
            <p:ph type="pic" sz="quarter" idx="13"/>
          </p:nvPr>
        </p:nvSpPr>
        <p:spPr>
          <a:xfrm>
            <a:off x="269875" y="1976718"/>
            <a:ext cx="1645920" cy="4625788"/>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7758952" y="268288"/>
            <a:ext cx="1099073" cy="6350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09801" y="3429000"/>
            <a:ext cx="4966446" cy="1398494"/>
          </a:xfrm>
        </p:spPr>
        <p:txBody>
          <a:bodyPr anchor="b" anchorCtr="0"/>
          <a:lstStyle>
            <a:lvl1pPr algn="r">
              <a:defRPr sz="4600" b="0" cap="none" baseline="0"/>
            </a:lvl1pPr>
          </a:lstStyle>
          <a:p>
            <a:r>
              <a:rPr lang="en-US" smtClean="0"/>
              <a:t>Click to edit Master title style</a:t>
            </a:r>
            <a:endParaRPr/>
          </a:p>
        </p:txBody>
      </p:sp>
      <p:sp>
        <p:nvSpPr>
          <p:cNvPr id="3" name="Text Placeholder 2"/>
          <p:cNvSpPr>
            <a:spLocks noGrp="1"/>
          </p:cNvSpPr>
          <p:nvPr>
            <p:ph type="body" idx="1"/>
          </p:nvPr>
        </p:nvSpPr>
        <p:spPr>
          <a:xfrm>
            <a:off x="2209801" y="4824414"/>
            <a:ext cx="4966446" cy="1320800"/>
          </a:xfrm>
        </p:spPr>
        <p:txBody>
          <a:bodyPr anchor="t" anchorCtr="0">
            <a:normAutofit/>
          </a:bodyPr>
          <a:lstStyle>
            <a:lvl1pPr marL="0" indent="0" algn="r">
              <a:spcBef>
                <a:spcPts val="0"/>
              </a:spcBef>
              <a:buNone/>
              <a:defRPr sz="16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5562600" y="6356350"/>
            <a:ext cx="1622612" cy="365125"/>
          </a:xfrm>
        </p:spPr>
        <p:txBody>
          <a:bodyPr/>
          <a:lstStyle/>
          <a:p>
            <a:fld id="{B1A24CD3-204F-4468-8EE4-28A6668D006A}" type="datetimeFigureOut">
              <a:rPr lang="en-US" smtClean="0"/>
              <a:t>5/6/13</a:t>
            </a:fld>
            <a:endParaRPr lang="en-US"/>
          </a:p>
        </p:txBody>
      </p:sp>
      <p:sp>
        <p:nvSpPr>
          <p:cNvPr id="5" name="Footer Placeholder 4"/>
          <p:cNvSpPr>
            <a:spLocks noGrp="1"/>
          </p:cNvSpPr>
          <p:nvPr>
            <p:ph type="ftr" sz="quarter" idx="11"/>
          </p:nvPr>
        </p:nvSpPr>
        <p:spPr>
          <a:xfrm>
            <a:off x="174812" y="6356350"/>
            <a:ext cx="5311588" cy="365125"/>
          </a:xfrm>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Section with Picture">
    <p:spTree>
      <p:nvGrpSpPr>
        <p:cNvPr id="1" name=""/>
        <p:cNvGrpSpPr/>
        <p:nvPr/>
      </p:nvGrpSpPr>
      <p:grpSpPr>
        <a:xfrm>
          <a:off x="0" y="0"/>
          <a:ext cx="0" cy="0"/>
          <a:chOff x="0" y="0"/>
          <a:chExt cx="0" cy="0"/>
        </a:xfrm>
      </p:grpSpPr>
      <p:sp>
        <p:nvSpPr>
          <p:cNvPr id="7" name="Rectangle 6"/>
          <p:cNvSpPr/>
          <p:nvPr/>
        </p:nvSpPr>
        <p:spPr>
          <a:xfrm>
            <a:off x="269875" y="4773706"/>
            <a:ext cx="2971800" cy="184458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720354" y="3429001"/>
            <a:ext cx="4966446" cy="1398494"/>
          </a:xfrm>
        </p:spPr>
        <p:txBody>
          <a:bodyPr anchor="b" anchorCtr="0"/>
          <a:lstStyle>
            <a:lvl1pPr algn="r">
              <a:defRPr sz="4600" b="0" cap="none" baseline="0"/>
            </a:lvl1pPr>
          </a:lstStyle>
          <a:p>
            <a:r>
              <a:rPr lang="en-US" smtClean="0"/>
              <a:t>Click to edit Master title style</a:t>
            </a:r>
            <a:endParaRPr/>
          </a:p>
        </p:txBody>
      </p:sp>
      <p:sp>
        <p:nvSpPr>
          <p:cNvPr id="3" name="Text Placeholder 2"/>
          <p:cNvSpPr>
            <a:spLocks noGrp="1"/>
          </p:cNvSpPr>
          <p:nvPr>
            <p:ph type="body" idx="1"/>
          </p:nvPr>
        </p:nvSpPr>
        <p:spPr>
          <a:xfrm>
            <a:off x="3720354" y="4824414"/>
            <a:ext cx="4966446" cy="1320800"/>
          </a:xfrm>
        </p:spPr>
        <p:txBody>
          <a:bodyPr anchor="t" anchorCtr="0">
            <a:normAutofit/>
          </a:bodyPr>
          <a:lstStyle>
            <a:lvl1pPr marL="0" indent="0" algn="r">
              <a:spcBef>
                <a:spcPts val="0"/>
              </a:spcBef>
              <a:buNone/>
              <a:defRPr sz="16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6" name="Slide Number Placeholder 5"/>
          <p:cNvSpPr>
            <a:spLocks noGrp="1"/>
          </p:cNvSpPr>
          <p:nvPr>
            <p:ph type="sldNum" sz="quarter" idx="12"/>
          </p:nvPr>
        </p:nvSpPr>
        <p:spPr>
          <a:xfrm>
            <a:off x="351212" y="6104965"/>
            <a:ext cx="506506" cy="365125"/>
          </a:xfrm>
        </p:spPr>
        <p:txBody>
          <a:bodyPr/>
          <a:lstStyle/>
          <a:p>
            <a:fld id="{57AF16DE-A0D5-4438-950F-5B1E159C2C28}" type="slidenum">
              <a:rPr lang="en-US" smtClean="0"/>
              <a:t>‹#›</a:t>
            </a:fld>
            <a:endParaRPr lang="en-US"/>
          </a:p>
        </p:txBody>
      </p:sp>
      <p:sp>
        <p:nvSpPr>
          <p:cNvPr id="9" name="Picture Placeholder 8"/>
          <p:cNvSpPr>
            <a:spLocks noGrp="1"/>
          </p:cNvSpPr>
          <p:nvPr>
            <p:ph type="pic" sz="quarter" idx="13"/>
          </p:nvPr>
        </p:nvSpPr>
        <p:spPr>
          <a:xfrm>
            <a:off x="269874" y="268288"/>
            <a:ext cx="2971800" cy="4438650"/>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5720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Content Placeholder 3"/>
          <p:cNvSpPr>
            <a:spLocks noGrp="1"/>
          </p:cNvSpPr>
          <p:nvPr>
            <p:ph sz="half" idx="2"/>
          </p:nvPr>
        </p:nvSpPr>
        <p:spPr>
          <a:xfrm>
            <a:off x="428244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5/6/13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Rectangle 9"/>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88352" cy="1143000"/>
          </a:xfrm>
        </p:spPr>
        <p:txBody>
          <a:bodyPr/>
          <a:lstStyle>
            <a:lvl1pPr>
              <a:defRPr/>
            </a:lvl1pPr>
          </a:lstStyle>
          <a:p>
            <a:r>
              <a:rPr lang="en-US" smtClean="0"/>
              <a:t>Click to edit Master title style</a:t>
            </a:r>
            <a:endParaRPr/>
          </a:p>
        </p:txBody>
      </p:sp>
      <p:sp>
        <p:nvSpPr>
          <p:cNvPr id="3" name="Text Placeholder 2"/>
          <p:cNvSpPr>
            <a:spLocks noGrp="1"/>
          </p:cNvSpPr>
          <p:nvPr>
            <p:ph type="body" idx="1"/>
          </p:nvPr>
        </p:nvSpPr>
        <p:spPr>
          <a:xfrm>
            <a:off x="457200" y="2054132"/>
            <a:ext cx="3566160" cy="639762"/>
          </a:xfrm>
        </p:spPr>
        <p:txBody>
          <a:bodyPr anchor="b">
            <a:noAutofit/>
          </a:bodyPr>
          <a:lstStyle>
            <a:lvl1pPr marL="0" indent="0" algn="ctr">
              <a:spcBef>
                <a:spcPct val="0"/>
              </a:spcBef>
              <a:buNone/>
              <a:defRPr sz="20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689411"/>
            <a:ext cx="3566160" cy="3436751"/>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Text Placeholder 4"/>
          <p:cNvSpPr>
            <a:spLocks noGrp="1"/>
          </p:cNvSpPr>
          <p:nvPr>
            <p:ph type="body" sz="quarter" idx="3"/>
          </p:nvPr>
        </p:nvSpPr>
        <p:spPr>
          <a:xfrm>
            <a:off x="4279391" y="2054132"/>
            <a:ext cx="3566160" cy="639762"/>
          </a:xfrm>
        </p:spPr>
        <p:txBody>
          <a:bodyPr anchor="b">
            <a:noAutofit/>
          </a:bodyPr>
          <a:lstStyle>
            <a:lvl1pPr marL="0" indent="0" algn="ctr">
              <a:spcBef>
                <a:spcPct val="0"/>
              </a:spcBef>
              <a:buNone/>
              <a:defRPr sz="20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279391" y="2689411"/>
            <a:ext cx="3566160" cy="3436751"/>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7" name="Date Placeholder 6"/>
          <p:cNvSpPr>
            <a:spLocks noGrp="1"/>
          </p:cNvSpPr>
          <p:nvPr>
            <p:ph type="dt" sz="half" idx="10"/>
          </p:nvPr>
        </p:nvSpPr>
        <p:spPr/>
        <p:txBody>
          <a:bodyPr/>
          <a:lstStyle/>
          <a:p>
            <a:fld id="{B1A24CD3-204F-4468-8EE4-28A6668D006A}" type="datetimeFigureOut">
              <a:rPr lang="en-US" smtClean="0"/>
              <a:t>5/6/13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2 Content, Top and Bottom">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57199" y="2214562"/>
            <a:ext cx="7396163"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5/6/13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9" name="Content Placeholder 2"/>
          <p:cNvSpPr>
            <a:spLocks noGrp="1"/>
          </p:cNvSpPr>
          <p:nvPr>
            <p:ph sz="half" idx="13"/>
          </p:nvPr>
        </p:nvSpPr>
        <p:spPr>
          <a:xfrm>
            <a:off x="457199" y="4224973"/>
            <a:ext cx="7396163"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20" Type="http://schemas.openxmlformats.org/officeDocument/2006/relationships/theme" Target="../theme/theme1.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slideLayout" Target="../slideLayouts/slideLayout18.xml"/><Relationship Id="rId19" Type="http://schemas.openxmlformats.org/officeDocument/2006/relationships/slideLayout" Target="../slideLayouts/slideLayout19.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199" y="914400"/>
            <a:ext cx="6508377" cy="1143000"/>
          </a:xfrm>
          <a:prstGeom prst="rect">
            <a:avLst/>
          </a:prstGeom>
        </p:spPr>
        <p:txBody>
          <a:bodyPr vert="horz" lIns="91440" tIns="45720" rIns="91440" bIns="45720" rtlCol="0" anchor="b" anchorCtr="0">
            <a:noAutofit/>
          </a:bodyPr>
          <a:lstStyle/>
          <a:p>
            <a:r>
              <a:rPr lang="en-US" smtClean="0"/>
              <a:t>Click to edit Master title style</a:t>
            </a:r>
            <a:endParaRPr/>
          </a:p>
        </p:txBody>
      </p:sp>
      <p:sp>
        <p:nvSpPr>
          <p:cNvPr id="3" name="Text Placeholder 2"/>
          <p:cNvSpPr>
            <a:spLocks noGrp="1"/>
          </p:cNvSpPr>
          <p:nvPr>
            <p:ph type="body" idx="1"/>
          </p:nvPr>
        </p:nvSpPr>
        <p:spPr>
          <a:xfrm>
            <a:off x="457199" y="2209800"/>
            <a:ext cx="6508377" cy="39163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2"/>
          </p:nvPr>
        </p:nvSpPr>
        <p:spPr>
          <a:xfrm>
            <a:off x="7198659" y="6356350"/>
            <a:ext cx="1752600" cy="365125"/>
          </a:xfrm>
          <a:prstGeom prst="rect">
            <a:avLst/>
          </a:prstGeom>
        </p:spPr>
        <p:txBody>
          <a:bodyPr vert="horz" lIns="91440" tIns="45720" rIns="91440" bIns="45720" rtlCol="0" anchor="ctr"/>
          <a:lstStyle>
            <a:lvl1pPr algn="r">
              <a:defRPr sz="1100" b="1">
                <a:solidFill>
                  <a:schemeClr val="tx2">
                    <a:lumMod val="60000"/>
                    <a:lumOff val="40000"/>
                  </a:schemeClr>
                </a:solidFill>
              </a:defRPr>
            </a:lvl1pPr>
          </a:lstStyle>
          <a:p>
            <a:fld id="{B1A24CD3-204F-4468-8EE4-28A6668D006A}" type="datetimeFigureOut">
              <a:rPr lang="en-US" smtClean="0"/>
              <a:t>5/6/13</a:t>
            </a:fld>
            <a:endParaRPr lang="en-US"/>
          </a:p>
        </p:txBody>
      </p:sp>
      <p:sp>
        <p:nvSpPr>
          <p:cNvPr id="5" name="Footer Placeholder 4"/>
          <p:cNvSpPr>
            <a:spLocks noGrp="1"/>
          </p:cNvSpPr>
          <p:nvPr>
            <p:ph type="ftr" sz="quarter" idx="3"/>
          </p:nvPr>
        </p:nvSpPr>
        <p:spPr>
          <a:xfrm>
            <a:off x="174812" y="6356350"/>
            <a:ext cx="6007100" cy="365125"/>
          </a:xfrm>
          <a:prstGeom prst="rect">
            <a:avLst/>
          </a:prstGeom>
        </p:spPr>
        <p:txBody>
          <a:bodyPr vert="horz" lIns="91440" tIns="45720" rIns="91440" bIns="45720" rtlCol="0" anchor="ctr"/>
          <a:lstStyle>
            <a:lvl1pPr algn="l">
              <a:defRPr sz="1100" b="1">
                <a:solidFill>
                  <a:schemeClr val="tx2">
                    <a:lumMod val="60000"/>
                    <a:lumOff val="40000"/>
                  </a:schemeClr>
                </a:solidFill>
              </a:defRPr>
            </a:lvl1pPr>
          </a:lstStyle>
          <a:p>
            <a:endParaRPr lang="en-US"/>
          </a:p>
        </p:txBody>
      </p:sp>
      <p:sp>
        <p:nvSpPr>
          <p:cNvPr id="6" name="Slide Number Placeholder 5"/>
          <p:cNvSpPr>
            <a:spLocks noGrp="1"/>
          </p:cNvSpPr>
          <p:nvPr>
            <p:ph type="sldNum" sz="quarter" idx="4"/>
          </p:nvPr>
        </p:nvSpPr>
        <p:spPr>
          <a:xfrm>
            <a:off x="8256494" y="361016"/>
            <a:ext cx="506506" cy="365125"/>
          </a:xfrm>
          <a:prstGeom prst="rect">
            <a:avLst/>
          </a:prstGeom>
        </p:spPr>
        <p:txBody>
          <a:bodyPr vert="horz" lIns="91440" tIns="45720" rIns="91440" bIns="45720" rtlCol="0" anchor="ctr"/>
          <a:lstStyle>
            <a:lvl1pPr algn="r">
              <a:defRPr sz="2200" b="1">
                <a:solidFill>
                  <a:schemeClr val="bg1"/>
                </a:solidFill>
              </a:defRPr>
            </a:lvl1pPr>
          </a:lstStyle>
          <a:p>
            <a:fld id="{57AF16DE-A0D5-4438-950F-5B1E159C2C28}"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 id="2147483679" r:id="rId19"/>
  </p:sldLayoutIdLst>
  <p:txStyles>
    <p:titleStyle>
      <a:lvl1pPr algn="l" defTabSz="914400" rtl="0" eaLnBrk="1" latinLnBrk="0" hangingPunct="1">
        <a:spcBef>
          <a:spcPct val="0"/>
        </a:spcBef>
        <a:buNone/>
        <a:defRPr sz="3600" kern="1200">
          <a:solidFill>
            <a:schemeClr val="accent1"/>
          </a:solidFill>
          <a:latin typeface="+mj-lt"/>
          <a:ea typeface="+mj-ea"/>
          <a:cs typeface="+mj-cs"/>
        </a:defRPr>
      </a:lvl1pPr>
    </p:titleStyle>
    <p:bodyStyle>
      <a:lvl1pPr marL="228600" indent="-228600" algn="l" defTabSz="914400" rtl="0" eaLnBrk="1" latinLnBrk="0" hangingPunct="1">
        <a:spcBef>
          <a:spcPts val="1800"/>
        </a:spcBef>
        <a:buClr>
          <a:schemeClr val="accent1"/>
        </a:buClr>
        <a:buSzPct val="100000"/>
        <a:buFont typeface="Wingdings 2" pitchFamily="18" charset="2"/>
        <a:buChar char="¡"/>
        <a:defRPr sz="2000" kern="1200">
          <a:solidFill>
            <a:schemeClr val="tx2"/>
          </a:solidFill>
          <a:latin typeface="+mn-lt"/>
          <a:ea typeface="+mn-ea"/>
          <a:cs typeface="+mn-cs"/>
        </a:defRPr>
      </a:lvl1pPr>
      <a:lvl2pPr marL="457200" indent="-228600" algn="l" defTabSz="914400" rtl="0" eaLnBrk="1" latinLnBrk="0" hangingPunct="1">
        <a:spcBef>
          <a:spcPts val="600"/>
        </a:spcBef>
        <a:buClr>
          <a:schemeClr val="accent1">
            <a:lumMod val="50000"/>
          </a:schemeClr>
        </a:buClr>
        <a:buSzPct val="100000"/>
        <a:buFont typeface="Wingdings 2" pitchFamily="18" charset="2"/>
        <a:buChar char="¡"/>
        <a:defRPr sz="1800" kern="1200">
          <a:solidFill>
            <a:schemeClr val="tx2"/>
          </a:solidFill>
          <a:latin typeface="+mn-lt"/>
          <a:ea typeface="+mn-ea"/>
          <a:cs typeface="+mn-cs"/>
        </a:defRPr>
      </a:lvl2pPr>
      <a:lvl3pPr marL="685800" indent="-228600" algn="l" defTabSz="914400" rtl="0" eaLnBrk="1" latinLnBrk="0" hangingPunct="1">
        <a:spcBef>
          <a:spcPts val="600"/>
        </a:spcBef>
        <a:buClr>
          <a:schemeClr val="accent1"/>
        </a:buClr>
        <a:buSzPct val="100000"/>
        <a:buFont typeface="Wingdings 2" pitchFamily="18" charset="2"/>
        <a:buChar char="¡"/>
        <a:defRPr sz="1800" kern="1200">
          <a:solidFill>
            <a:schemeClr val="tx2"/>
          </a:solidFill>
          <a:latin typeface="+mn-lt"/>
          <a:ea typeface="+mn-ea"/>
          <a:cs typeface="+mn-cs"/>
        </a:defRPr>
      </a:lvl3pPr>
      <a:lvl4pPr marL="914400" indent="-228600" algn="l" defTabSz="914400" rtl="0" eaLnBrk="1" latinLnBrk="0" hangingPunct="1">
        <a:spcBef>
          <a:spcPts val="600"/>
        </a:spcBef>
        <a:buClr>
          <a:schemeClr val="accent1">
            <a:lumMod val="50000"/>
          </a:schemeClr>
        </a:buClr>
        <a:buSzPct val="100000"/>
        <a:buFont typeface="Wingdings 2" pitchFamily="18" charset="2"/>
        <a:buChar char="¡"/>
        <a:defRPr sz="1800" kern="1200">
          <a:solidFill>
            <a:schemeClr val="tx2"/>
          </a:solidFill>
          <a:latin typeface="+mn-lt"/>
          <a:ea typeface="+mn-ea"/>
          <a:cs typeface="+mn-cs"/>
        </a:defRPr>
      </a:lvl4pPr>
      <a:lvl5pPr marL="1143000" indent="-228600" algn="l" defTabSz="914400" rtl="0" eaLnBrk="1" latinLnBrk="0" hangingPunct="1">
        <a:spcBef>
          <a:spcPts val="600"/>
        </a:spcBef>
        <a:buClr>
          <a:schemeClr val="accent1"/>
        </a:buClr>
        <a:buSzPct val="100000"/>
        <a:buFont typeface="Wingdings 2" pitchFamily="18" charset="2"/>
        <a:buChar char="¡"/>
        <a:defRPr sz="1800" kern="1200">
          <a:solidFill>
            <a:schemeClr val="tx2"/>
          </a:solidFill>
          <a:latin typeface="+mn-lt"/>
          <a:ea typeface="+mn-ea"/>
          <a:cs typeface="+mn-cs"/>
        </a:defRPr>
      </a:lvl5pPr>
      <a:lvl6pPr marL="1377950" indent="-228600" algn="l" defTabSz="914400" rtl="0" eaLnBrk="1" latinLnBrk="0" hangingPunct="1">
        <a:spcBef>
          <a:spcPct val="20000"/>
        </a:spcBef>
        <a:buClr>
          <a:schemeClr val="accent1">
            <a:lumMod val="50000"/>
          </a:schemeClr>
        </a:buClr>
        <a:buFont typeface="Wingdings 2" pitchFamily="18" charset="2"/>
        <a:buChar char=""/>
        <a:defRPr lang="en-US" sz="1800" kern="1200" dirty="0" smtClean="0">
          <a:solidFill>
            <a:schemeClr val="tx2"/>
          </a:solidFill>
          <a:latin typeface="+mn-lt"/>
          <a:ea typeface="+mn-ea"/>
          <a:cs typeface="+mn-cs"/>
        </a:defRPr>
      </a:lvl6pPr>
      <a:lvl7pPr marL="1603375" indent="-228600" algn="l" defTabSz="914400" rtl="0" eaLnBrk="1" latinLnBrk="0" hangingPunct="1">
        <a:spcBef>
          <a:spcPct val="20000"/>
        </a:spcBef>
        <a:buClr>
          <a:schemeClr val="accent1"/>
        </a:buClr>
        <a:buFont typeface="Wingdings 2" pitchFamily="18" charset="2"/>
        <a:buChar char=""/>
        <a:defRPr lang="en-US" sz="1800" kern="1200" dirty="0" smtClean="0">
          <a:solidFill>
            <a:schemeClr val="tx2"/>
          </a:solidFill>
          <a:latin typeface="+mn-lt"/>
          <a:ea typeface="+mn-ea"/>
          <a:cs typeface="+mn-cs"/>
        </a:defRPr>
      </a:lvl7pPr>
      <a:lvl8pPr marL="1830388" indent="-228600" algn="l" defTabSz="914400" rtl="0" eaLnBrk="1" latinLnBrk="0" hangingPunct="1">
        <a:spcBef>
          <a:spcPct val="20000"/>
        </a:spcBef>
        <a:buClr>
          <a:schemeClr val="accent1">
            <a:lumMod val="50000"/>
          </a:schemeClr>
        </a:buClr>
        <a:buFont typeface="Wingdings 2" pitchFamily="18" charset="2"/>
        <a:buChar char=""/>
        <a:defRPr lang="en-US" sz="1800" kern="1200" dirty="0" smtClean="0">
          <a:solidFill>
            <a:schemeClr val="tx2"/>
          </a:solidFill>
          <a:latin typeface="+mn-lt"/>
          <a:ea typeface="+mn-ea"/>
          <a:cs typeface="+mn-cs"/>
        </a:defRPr>
      </a:lvl8pPr>
      <a:lvl9pPr marL="2057400" indent="-228600" algn="l" defTabSz="914400" rtl="0" eaLnBrk="1" latinLnBrk="0" hangingPunct="1">
        <a:spcBef>
          <a:spcPct val="20000"/>
        </a:spcBef>
        <a:buClr>
          <a:schemeClr val="accent1"/>
        </a:buClr>
        <a:buFont typeface="Wingdings 2" pitchFamily="18" charset="2"/>
        <a:buChar char=""/>
        <a:defRPr lang="en-US" sz="1800" kern="1200" dirty="0">
          <a:solidFill>
            <a:schemeClr val="tx2"/>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200400" y="4208929"/>
            <a:ext cx="5458968" cy="1048684"/>
          </a:xfrm>
        </p:spPr>
        <p:txBody>
          <a:bodyPr>
            <a:noAutofit/>
          </a:bodyPr>
          <a:lstStyle/>
          <a:p>
            <a:r>
              <a:rPr lang="en-US" sz="3600" dirty="0" smtClean="0"/>
              <a:t>Universal Periodic Review</a:t>
            </a:r>
            <a:endParaRPr lang="en-US" sz="3600" dirty="0"/>
          </a:p>
        </p:txBody>
      </p:sp>
      <p:sp>
        <p:nvSpPr>
          <p:cNvPr id="3" name="Subtitle 2"/>
          <p:cNvSpPr>
            <a:spLocks noGrp="1"/>
          </p:cNvSpPr>
          <p:nvPr>
            <p:ph type="subTitle" idx="1"/>
          </p:nvPr>
        </p:nvSpPr>
        <p:spPr/>
        <p:txBody>
          <a:bodyPr>
            <a:normAutofit/>
          </a:bodyPr>
          <a:lstStyle/>
          <a:p>
            <a:r>
              <a:rPr lang="en-US" sz="2000" dirty="0" smtClean="0"/>
              <a:t>Introduction to the Human Rights Council</a:t>
            </a:r>
            <a:endParaRPr lang="en-US" sz="2000" dirty="0"/>
          </a:p>
        </p:txBody>
      </p:sp>
      <p:pic>
        <p:nvPicPr>
          <p:cNvPr id="1025" name="Image 9"/>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64396" y="250879"/>
            <a:ext cx="2508427" cy="32614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421124365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Human Rights Council</a:t>
            </a:r>
            <a:endParaRPr lang="en-US" dirty="0"/>
          </a:p>
        </p:txBody>
      </p:sp>
      <p:sp>
        <p:nvSpPr>
          <p:cNvPr id="3" name="Content Placeholder 2"/>
          <p:cNvSpPr>
            <a:spLocks noGrp="1"/>
          </p:cNvSpPr>
          <p:nvPr>
            <p:ph idx="1"/>
          </p:nvPr>
        </p:nvSpPr>
        <p:spPr>
          <a:xfrm>
            <a:off x="457199" y="2209800"/>
            <a:ext cx="8335696" cy="4361178"/>
          </a:xfrm>
        </p:spPr>
        <p:txBody>
          <a:bodyPr>
            <a:normAutofit/>
          </a:bodyPr>
          <a:lstStyle/>
          <a:p>
            <a:r>
              <a:rPr lang="en-US" dirty="0" smtClean="0"/>
              <a:t>It was established in 2006</a:t>
            </a:r>
            <a:r>
              <a:rPr lang="en-US" dirty="0"/>
              <a:t> </a:t>
            </a:r>
            <a:r>
              <a:rPr lang="en-US" dirty="0" smtClean="0"/>
              <a:t>by the General Assembly</a:t>
            </a:r>
          </a:p>
          <a:p>
            <a:r>
              <a:rPr lang="en-US" dirty="0" smtClean="0"/>
              <a:t>The Human Rights Council reports directly to the General Assembly</a:t>
            </a:r>
          </a:p>
          <a:p>
            <a:r>
              <a:rPr lang="en-US" dirty="0" smtClean="0"/>
              <a:t>The Human Rights Council meets in Geneva, Switzerland</a:t>
            </a:r>
            <a:endParaRPr lang="en-US" dirty="0" smtClean="0"/>
          </a:p>
        </p:txBody>
      </p:sp>
    </p:spTree>
    <p:extLst>
      <p:ext uri="{BB962C8B-B14F-4D97-AF65-F5344CB8AC3E}">
        <p14:creationId xmlns:p14="http://schemas.microsoft.com/office/powerpoint/2010/main" val="5478484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Mandate</a:t>
            </a:r>
            <a:endParaRPr lang="en-US" dirty="0"/>
          </a:p>
        </p:txBody>
      </p:sp>
      <p:sp>
        <p:nvSpPr>
          <p:cNvPr id="3" name="Content Placeholder 2"/>
          <p:cNvSpPr>
            <a:spLocks noGrp="1"/>
          </p:cNvSpPr>
          <p:nvPr>
            <p:ph idx="1"/>
          </p:nvPr>
        </p:nvSpPr>
        <p:spPr>
          <a:xfrm>
            <a:off x="457199" y="2209800"/>
            <a:ext cx="8383561" cy="4285967"/>
          </a:xfrm>
        </p:spPr>
        <p:txBody>
          <a:bodyPr>
            <a:normAutofit/>
          </a:bodyPr>
          <a:lstStyle/>
          <a:p>
            <a:r>
              <a:rPr lang="en-US" dirty="0"/>
              <a:t>The Council is responsible for</a:t>
            </a:r>
          </a:p>
          <a:p>
            <a:pPr lvl="1"/>
            <a:r>
              <a:rPr lang="en-US" dirty="0"/>
              <a:t>“Promoting universal respect for the protection of all human rights and fundamental freedoms for all, without distinction of any kind and in a fair and equal manner.”</a:t>
            </a:r>
          </a:p>
          <a:p>
            <a:pPr lvl="1"/>
            <a:r>
              <a:rPr lang="en-US" dirty="0"/>
              <a:t>“Addressing situations of violations of human rights, including gross and systematic violations, and </a:t>
            </a:r>
            <a:r>
              <a:rPr lang="en-US" dirty="0" err="1"/>
              <a:t>mak</a:t>
            </a:r>
            <a:r>
              <a:rPr lang="en-US" dirty="0"/>
              <a:t>[</a:t>
            </a:r>
            <a:r>
              <a:rPr lang="en-US" dirty="0" err="1"/>
              <a:t>ing</a:t>
            </a:r>
            <a:r>
              <a:rPr lang="en-US" dirty="0"/>
              <a:t>] recommendations thereon”</a:t>
            </a:r>
          </a:p>
          <a:p>
            <a:pPr lvl="1"/>
            <a:r>
              <a:rPr lang="en-US" dirty="0"/>
              <a:t>Promoting, coordinating and mainstreaming human rights in the UN</a:t>
            </a:r>
          </a:p>
          <a:p>
            <a:pPr lvl="1"/>
            <a:r>
              <a:rPr lang="en-US" dirty="0"/>
              <a:t>Serving as a forum for dialogue on thematic human rights issues </a:t>
            </a:r>
          </a:p>
          <a:p>
            <a:pPr lvl="1"/>
            <a:r>
              <a:rPr lang="en-US" dirty="0"/>
              <a:t>Recommending opportunities for the development of international human rights law to the UN General assembly</a:t>
            </a:r>
          </a:p>
          <a:p>
            <a:pPr lvl="1"/>
            <a:r>
              <a:rPr lang="en-US" dirty="0"/>
              <a:t>Promoting the full implementation of human rights obligations by member states</a:t>
            </a:r>
          </a:p>
          <a:p>
            <a:pPr lvl="1"/>
            <a:r>
              <a:rPr lang="en-US" dirty="0"/>
              <a:t>Follow up on human rights </a:t>
            </a:r>
            <a:r>
              <a:rPr lang="en-US" dirty="0" smtClean="0"/>
              <a:t>commitments</a:t>
            </a:r>
            <a:endParaRPr lang="en-US" dirty="0"/>
          </a:p>
          <a:p>
            <a:pPr marL="0" indent="0">
              <a:buNone/>
            </a:pPr>
            <a:endParaRPr lang="en-US" dirty="0"/>
          </a:p>
        </p:txBody>
      </p:sp>
    </p:spTree>
    <p:extLst>
      <p:ext uri="{BB962C8B-B14F-4D97-AF65-F5344CB8AC3E}">
        <p14:creationId xmlns:p14="http://schemas.microsoft.com/office/powerpoint/2010/main" val="280228458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Who is on the Human Rights Council?</a:t>
            </a:r>
            <a:endParaRPr lang="en-US" dirty="0"/>
          </a:p>
        </p:txBody>
      </p:sp>
      <p:sp>
        <p:nvSpPr>
          <p:cNvPr id="3" name="Content Placeholder 2"/>
          <p:cNvSpPr>
            <a:spLocks noGrp="1"/>
          </p:cNvSpPr>
          <p:nvPr>
            <p:ph idx="1"/>
          </p:nvPr>
        </p:nvSpPr>
        <p:spPr/>
        <p:txBody>
          <a:bodyPr/>
          <a:lstStyle/>
          <a:p>
            <a:r>
              <a:rPr lang="en-US" dirty="0" smtClean="0"/>
              <a:t>The Human Rights Council is composed of 47 members</a:t>
            </a:r>
          </a:p>
          <a:p>
            <a:r>
              <a:rPr lang="en-US" dirty="0" smtClean="0"/>
              <a:t>These members are elected by the General Assembly for a period of 3 years</a:t>
            </a:r>
          </a:p>
          <a:p>
            <a:r>
              <a:rPr lang="en-US" dirty="0" smtClean="0"/>
              <a:t>The elected members are selected from different regions:</a:t>
            </a:r>
          </a:p>
          <a:p>
            <a:pPr lvl="1"/>
            <a:r>
              <a:rPr lang="en-US" dirty="0" smtClean="0"/>
              <a:t>13 seats – Africa and Asia</a:t>
            </a:r>
          </a:p>
          <a:p>
            <a:pPr lvl="1"/>
            <a:r>
              <a:rPr lang="en-US" dirty="0" smtClean="0"/>
              <a:t>6 seats – Eastern Europe</a:t>
            </a:r>
          </a:p>
          <a:p>
            <a:pPr lvl="1"/>
            <a:r>
              <a:rPr lang="en-US" dirty="0" smtClean="0"/>
              <a:t>8 seats – Latin America and the Caribbean</a:t>
            </a:r>
          </a:p>
          <a:p>
            <a:pPr lvl="1"/>
            <a:r>
              <a:rPr lang="en-US" dirty="0" smtClean="0"/>
              <a:t>7 seats – western Europe and other countries</a:t>
            </a:r>
          </a:p>
          <a:p>
            <a:endParaRPr lang="en-US" dirty="0"/>
          </a:p>
        </p:txBody>
      </p:sp>
    </p:spTree>
    <p:extLst>
      <p:ext uri="{BB962C8B-B14F-4D97-AF65-F5344CB8AC3E}">
        <p14:creationId xmlns:p14="http://schemas.microsoft.com/office/powerpoint/2010/main" val="346466697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Activities of the Human Rights Council</a:t>
            </a:r>
            <a:endParaRPr lang="en-US" dirty="0"/>
          </a:p>
        </p:txBody>
      </p:sp>
      <p:sp>
        <p:nvSpPr>
          <p:cNvPr id="3" name="Content Placeholder 2"/>
          <p:cNvSpPr>
            <a:spLocks noGrp="1"/>
          </p:cNvSpPr>
          <p:nvPr>
            <p:ph idx="1"/>
          </p:nvPr>
        </p:nvSpPr>
        <p:spPr/>
        <p:txBody>
          <a:bodyPr/>
          <a:lstStyle/>
          <a:p>
            <a:r>
              <a:rPr lang="en-US" dirty="0" smtClean="0"/>
              <a:t>Universal Periodic Review – to be discussed in detail later</a:t>
            </a:r>
          </a:p>
          <a:p>
            <a:r>
              <a:rPr lang="en-US" dirty="0" smtClean="0"/>
              <a:t>Complaints procedure</a:t>
            </a:r>
          </a:p>
          <a:p>
            <a:r>
              <a:rPr lang="en-US" dirty="0" smtClean="0"/>
              <a:t>Special Procedures</a:t>
            </a:r>
          </a:p>
          <a:p>
            <a:r>
              <a:rPr lang="en-US" dirty="0" smtClean="0"/>
              <a:t>Advisory Committee</a:t>
            </a:r>
          </a:p>
          <a:p>
            <a:r>
              <a:rPr lang="en-US" dirty="0" smtClean="0"/>
              <a:t>OHCHR</a:t>
            </a:r>
            <a:endParaRPr lang="en-US" dirty="0"/>
          </a:p>
        </p:txBody>
      </p:sp>
    </p:spTree>
    <p:extLst>
      <p:ext uri="{BB962C8B-B14F-4D97-AF65-F5344CB8AC3E}">
        <p14:creationId xmlns:p14="http://schemas.microsoft.com/office/powerpoint/2010/main" val="2676563025"/>
      </p:ext>
    </p:extLst>
  </p:cSld>
  <p:clrMapOvr>
    <a:masterClrMapping/>
  </p:clrMapOvr>
</p:sld>
</file>

<file path=ppt/theme/theme1.xml><?xml version="1.0" encoding="utf-8"?>
<a:theme xmlns:a="http://schemas.openxmlformats.org/drawingml/2006/main" name="Plaza">
  <a:themeElements>
    <a:clrScheme name="Plaza">
      <a:dk1>
        <a:sysClr val="windowText" lastClr="000000"/>
      </a:dk1>
      <a:lt1>
        <a:sysClr val="window" lastClr="FFFFFF"/>
      </a:lt1>
      <a:dk2>
        <a:srgbClr val="333333"/>
      </a:dk2>
      <a:lt2>
        <a:srgbClr val="CCCCCC"/>
      </a:lt2>
      <a:accent1>
        <a:srgbClr val="990000"/>
      </a:accent1>
      <a:accent2>
        <a:srgbClr val="580101"/>
      </a:accent2>
      <a:accent3>
        <a:srgbClr val="E94A00"/>
      </a:accent3>
      <a:accent4>
        <a:srgbClr val="EB8F00"/>
      </a:accent4>
      <a:accent5>
        <a:srgbClr val="A4A4A4"/>
      </a:accent5>
      <a:accent6>
        <a:srgbClr val="666666"/>
      </a:accent6>
      <a:hlink>
        <a:srgbClr val="D01010"/>
      </a:hlink>
      <a:folHlink>
        <a:srgbClr val="E6682E"/>
      </a:folHlink>
    </a:clrScheme>
    <a:fontScheme name="Plaza">
      <a:majorFont>
        <a:latin typeface="Century Gothic"/>
        <a:ea typeface=""/>
        <a:cs typeface=""/>
        <a:font script="Jpan" typeface="メイリオ"/>
        <a:font script="Hans" typeface="宋体"/>
        <a:font script="Hant" typeface="新細明體"/>
      </a:majorFont>
      <a:minorFont>
        <a:latin typeface="Century Gothic"/>
        <a:ea typeface=""/>
        <a:cs typeface=""/>
        <a:font script="Jpan" typeface="メイリオ"/>
        <a:font script="Hans" typeface="宋体"/>
        <a:font script="Hant" typeface="新細明體"/>
      </a:minorFont>
    </a:fontScheme>
    <a:fmtScheme name="Plaza">
      <a:fillStyleLst>
        <a:solidFill>
          <a:schemeClr val="phClr"/>
        </a:solidFill>
        <a:gradFill rotWithShape="1">
          <a:gsLst>
            <a:gs pos="0">
              <a:schemeClr val="phClr">
                <a:tint val="100000"/>
                <a:shade val="60000"/>
                <a:satMod val="135000"/>
              </a:schemeClr>
            </a:gs>
            <a:gs pos="100000">
              <a:schemeClr val="phClr">
                <a:tint val="100000"/>
                <a:shade val="100000"/>
                <a:satMod val="135000"/>
              </a:schemeClr>
            </a:gs>
          </a:gsLst>
          <a:lin ang="16200000" scaled="1"/>
        </a:gradFill>
        <a:gradFill rotWithShape="1">
          <a:gsLst>
            <a:gs pos="0">
              <a:schemeClr val="phClr">
                <a:shade val="70000"/>
                <a:satMod val="120000"/>
              </a:schemeClr>
            </a:gs>
            <a:gs pos="35000">
              <a:schemeClr val="phClr">
                <a:shade val="100000"/>
                <a:satMod val="150000"/>
              </a:schemeClr>
            </a:gs>
            <a:gs pos="70000">
              <a:schemeClr val="phClr">
                <a:tint val="100000"/>
                <a:shade val="100000"/>
                <a:satMod val="200000"/>
                <a:greenMod val="100000"/>
              </a:schemeClr>
            </a:gs>
            <a:gs pos="100000">
              <a:schemeClr val="phClr">
                <a:tint val="100000"/>
                <a:shade val="100000"/>
                <a:satMod val="250000"/>
                <a:greenMod val="100000"/>
              </a:schemeClr>
            </a:gs>
          </a:gsLst>
          <a:lin ang="162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a:effectStyle>
        <a:effectStyle>
          <a:effectLst>
            <a:innerShdw blurRad="50800" dist="25400" dir="13500000">
              <a:srgbClr val="FFFFFF">
                <a:alpha val="75000"/>
              </a:srgbClr>
            </a:innerShdw>
            <a:outerShdw blurRad="88900" dist="38100" dir="6600000" sx="101000" sy="101000" rotWithShape="0">
              <a:srgbClr val="000000">
                <a:alpha val="50000"/>
              </a:srgbClr>
            </a:outerShdw>
          </a:effectLst>
          <a:scene3d>
            <a:camera prst="perspectiveFront" fov="3000000"/>
            <a:lightRig rig="morning" dir="tl">
              <a:rot lat="0" lon="0" rev="1800000"/>
            </a:lightRig>
          </a:scene3d>
          <a:sp3d contourW="38100" prstMaterial="softEdge">
            <a:bevelT w="25400" h="38100"/>
            <a:contourClr>
              <a:schemeClr val="phClr">
                <a:tint val="60000"/>
              </a:schemeClr>
            </a:contourClr>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Plaza.thmx</Template>
  <TotalTime>146</TotalTime>
  <Words>361</Words>
  <Application>Microsoft Macintosh PowerPoint</Application>
  <PresentationFormat>On-screen Show (4:3)</PresentationFormat>
  <Paragraphs>44</Paragraphs>
  <Slides>5</Slides>
  <Notes>3</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Plaza</vt:lpstr>
      <vt:lpstr>Universal Periodic Review</vt:lpstr>
      <vt:lpstr>Human Rights Council</vt:lpstr>
      <vt:lpstr>Mandate</vt:lpstr>
      <vt:lpstr>Who is on the Human Rights Council?</vt:lpstr>
      <vt:lpstr>Activities of the Human Rights Council</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Universal Periodic Review</dc:title>
  <dc:creator>Anna Elyse Ressler</dc:creator>
  <cp:lastModifiedBy>Anna Elyse Ressler</cp:lastModifiedBy>
  <cp:revision>6</cp:revision>
  <dcterms:created xsi:type="dcterms:W3CDTF">2013-05-06T09:41:59Z</dcterms:created>
  <dcterms:modified xsi:type="dcterms:W3CDTF">2013-05-06T12:12:55Z</dcterms:modified>
</cp:coreProperties>
</file>

<file path=docProps/thumbnail.jpeg>
</file>