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notesSlides/notesSlide6.xml" ContentType="application/vnd.openxmlformats-officedocument.presentationml.notesSlide+xml"/>
  <Override PartName="/ppt/notesSlides/notesSlide7.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Default Extension="png" ContentType="image/png"/>
  <Override PartName="/ppt/notesSlides/notesSlide3.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1"/>
  </p:notesMasterIdLst>
  <p:sldIdLst>
    <p:sldId id="256" r:id="rId2"/>
    <p:sldId id="257" r:id="rId3"/>
    <p:sldId id="258" r:id="rId4"/>
    <p:sldId id="259" r:id="rId5"/>
    <p:sldId id="260" r:id="rId6"/>
    <p:sldId id="261" r:id="rId7"/>
    <p:sldId id="263" r:id="rId8"/>
    <p:sldId id="264" r:id="rId9"/>
    <p:sldId id="262"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73478" autoAdjust="0"/>
  </p:normalViewPr>
  <p:slideViewPr>
    <p:cSldViewPr snapToGrid="0" snapToObjects="1">
      <p:cViewPr varScale="1">
        <p:scale>
          <a:sx n="66" d="100"/>
          <a:sy n="66" d="100"/>
        </p:scale>
        <p:origin x="-2064"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F5C6286D-DF90-3D45-BBB2-046F18A529A8}" type="datetimeFigureOut">
              <a:rPr lang="en-US" smtClean="0"/>
              <a:pPr/>
              <a:t>6/10/2014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FB597465-60C3-9242-ADE2-BEEB0CDA133C}" type="slidenum">
              <a:rPr lang="en-US" smtClean="0"/>
              <a:pPr/>
              <a:t>‹N°›</a:t>
            </a:fld>
            <a:endParaRPr lang="en-US"/>
          </a:p>
        </p:txBody>
      </p:sp>
    </p:spTree>
    <p:extLst>
      <p:ext uri="{BB962C8B-B14F-4D97-AF65-F5344CB8AC3E}">
        <p14:creationId xmlns:p14="http://schemas.microsoft.com/office/powerpoint/2010/main" xmlns="" val="3908114992"/>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This</a:t>
            </a:r>
            <a:r>
              <a:rPr lang="en-US" baseline="0" dirty="0" smtClean="0"/>
              <a:t> presentation is based on:</a:t>
            </a:r>
          </a:p>
          <a:p>
            <a:pPr marL="171450" marR="0" indent="-171450" algn="l" defTabSz="457200" rtl="0" eaLnBrk="1" fontAlgn="auto" latinLnBrk="0" hangingPunct="1">
              <a:lnSpc>
                <a:spcPct val="100000"/>
              </a:lnSpc>
              <a:spcBef>
                <a:spcPts val="0"/>
              </a:spcBef>
              <a:spcAft>
                <a:spcPts val="0"/>
              </a:spcAft>
              <a:buClrTx/>
              <a:buSzTx/>
              <a:buFont typeface="Arial"/>
              <a:buChar char="•"/>
              <a:tabLst/>
              <a:defRPr/>
            </a:pPr>
            <a:r>
              <a:rPr lang="en-US" sz="1200" kern="1200" dirty="0" smtClean="0">
                <a:solidFill>
                  <a:schemeClr val="tx1"/>
                </a:solidFill>
                <a:effectLst/>
                <a:latin typeface="+mn-lt"/>
                <a:ea typeface="+mn-ea"/>
                <a:cs typeface="+mn-cs"/>
              </a:rPr>
              <a:t>UPR Info and the NGO </a:t>
            </a:r>
            <a:r>
              <a:rPr lang="en-US" sz="1200" kern="1200" dirty="0" smtClean="0">
                <a:solidFill>
                  <a:schemeClr val="tx1"/>
                </a:solidFill>
                <a:effectLst/>
                <a:latin typeface="+mn-lt"/>
                <a:ea typeface="+mn-ea"/>
                <a:cs typeface="+mn-cs"/>
              </a:rPr>
              <a:t>Group for the CRC. “Fact Sheet No. 2, NGO written submission for the Universal Periodic Review : Information for NGOs »</a:t>
            </a:r>
          </a:p>
          <a:p>
            <a:pPr marL="0" indent="0">
              <a:buFont typeface="Arial"/>
              <a:buNone/>
            </a:pPr>
            <a:endParaRPr lang="en-US" dirty="0"/>
          </a:p>
        </p:txBody>
      </p:sp>
      <p:sp>
        <p:nvSpPr>
          <p:cNvPr id="4" name="Slide Number Placeholder 3"/>
          <p:cNvSpPr>
            <a:spLocks noGrp="1"/>
          </p:cNvSpPr>
          <p:nvPr>
            <p:ph type="sldNum" sz="quarter" idx="10"/>
          </p:nvPr>
        </p:nvSpPr>
        <p:spPr/>
        <p:txBody>
          <a:bodyPr/>
          <a:lstStyle/>
          <a:p>
            <a:fld id="{FB597465-60C3-9242-ADE2-BEEB0CDA133C}" type="slidenum">
              <a:rPr lang="en-US" smtClean="0"/>
              <a:pPr/>
              <a:t>1</a:t>
            </a:fld>
            <a:endParaRPr lang="en-US"/>
          </a:p>
        </p:txBody>
      </p:sp>
    </p:spTree>
    <p:extLst>
      <p:ext uri="{BB962C8B-B14F-4D97-AF65-F5344CB8AC3E}">
        <p14:creationId xmlns:p14="http://schemas.microsoft.com/office/powerpoint/2010/main" xmlns="" val="183866932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Explain to participants that OHCHR is responsible for compiling</a:t>
            </a:r>
            <a:r>
              <a:rPr lang="en-US" baseline="0" dirty="0" smtClean="0"/>
              <a:t> information submitted by the UN agencies and civil society organizations into two reports. The staff at OHCHR can not change the text of the NGO reports but they can decide what sections to include. They are under no obligation to include information from all of the reports submitted to them. If the report is poorly written or poorly documented, OHCHR is unlikely to include information.</a:t>
            </a:r>
            <a:endParaRPr lang="en-US" dirty="0"/>
          </a:p>
        </p:txBody>
      </p:sp>
      <p:sp>
        <p:nvSpPr>
          <p:cNvPr id="4" name="Slide Number Placeholder 3"/>
          <p:cNvSpPr>
            <a:spLocks noGrp="1"/>
          </p:cNvSpPr>
          <p:nvPr>
            <p:ph type="sldNum" sz="quarter" idx="10"/>
          </p:nvPr>
        </p:nvSpPr>
        <p:spPr/>
        <p:txBody>
          <a:bodyPr/>
          <a:lstStyle/>
          <a:p>
            <a:fld id="{FB597465-60C3-9242-ADE2-BEEB0CDA133C}" type="slidenum">
              <a:rPr lang="en-US" smtClean="0"/>
              <a:pPr/>
              <a:t>2</a:t>
            </a:fld>
            <a:endParaRPr lang="en-US"/>
          </a:p>
        </p:txBody>
      </p:sp>
    </p:spTree>
    <p:extLst>
      <p:ext uri="{BB962C8B-B14F-4D97-AF65-F5344CB8AC3E}">
        <p14:creationId xmlns:p14="http://schemas.microsoft.com/office/powerpoint/2010/main" xmlns="" val="416444389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B597465-60C3-9242-ADE2-BEEB0CDA133C}" type="slidenum">
              <a:rPr lang="en-US" smtClean="0"/>
              <a:pPr/>
              <a:t>3</a:t>
            </a:fld>
            <a:endParaRPr lang="en-US"/>
          </a:p>
        </p:txBody>
      </p:sp>
    </p:spTree>
    <p:extLst>
      <p:ext uri="{BB962C8B-B14F-4D97-AF65-F5344CB8AC3E}">
        <p14:creationId xmlns:p14="http://schemas.microsoft.com/office/powerpoint/2010/main" xmlns="" val="70772691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a:buChar char="•"/>
            </a:pPr>
            <a:r>
              <a:rPr lang="en-US" b="1" dirty="0" smtClean="0">
                <a:solidFill>
                  <a:srgbClr val="FF0000"/>
                </a:solidFill>
              </a:rPr>
              <a:t>All UPR reports are public. </a:t>
            </a:r>
            <a:r>
              <a:rPr lang="en-US" dirty="0" smtClean="0"/>
              <a:t>NGO written submissions to the UPR cannot be anonymous or confidential; the name of the NGO submitting the information and the written submission will be available online.</a:t>
            </a:r>
          </a:p>
          <a:p>
            <a:pPr marL="171450" indent="-171450">
              <a:buFont typeface="Arial"/>
              <a:buChar char="•"/>
            </a:pPr>
            <a:r>
              <a:rPr lang="en-US" dirty="0" smtClean="0"/>
              <a:t>NGO submissions are maximum 2,815 words (about 5 pages) for a submission from an individual NGO and</a:t>
            </a:r>
            <a:r>
              <a:rPr lang="en-US" b="1" dirty="0" smtClean="0">
                <a:solidFill>
                  <a:srgbClr val="FF0000"/>
                </a:solidFill>
              </a:rPr>
              <a:t> 5,630 words (about 10 pages) for a joint submission.</a:t>
            </a:r>
          </a:p>
          <a:p>
            <a:pPr marL="171450" indent="-171450">
              <a:buFont typeface="Arial"/>
              <a:buChar char="•"/>
            </a:pPr>
            <a:r>
              <a:rPr lang="en-US" dirty="0" smtClean="0"/>
              <a:t>NGO submissions do not have to cover all rights. </a:t>
            </a:r>
            <a:r>
              <a:rPr lang="en-US" b="1" dirty="0" smtClean="0">
                <a:solidFill>
                  <a:srgbClr val="FF0000"/>
                </a:solidFill>
              </a:rPr>
              <a:t>On the contrary, prioritization of key human rights issues is recommended.</a:t>
            </a:r>
            <a:endParaRPr lang="en-US" b="0" dirty="0" smtClean="0">
              <a:solidFill>
                <a:srgbClr val="FF0000"/>
              </a:solidFill>
            </a:endParaRPr>
          </a:p>
          <a:p>
            <a:pPr marL="171450" indent="-171450">
              <a:buFont typeface="Arial"/>
              <a:buChar char="•"/>
            </a:pPr>
            <a:r>
              <a:rPr lang="en-US" dirty="0" smtClean="0"/>
              <a:t>NGO submissions should respect the </a:t>
            </a:r>
            <a:r>
              <a:rPr lang="en-US" b="1" dirty="0" smtClean="0">
                <a:solidFill>
                  <a:srgbClr val="FF0000"/>
                </a:solidFill>
              </a:rPr>
              <a:t>technical guidelines </a:t>
            </a:r>
            <a:r>
              <a:rPr lang="en-US" dirty="0" smtClean="0"/>
              <a:t>of the Office of the High Commissioner for Human Rights (OHCHR) </a:t>
            </a:r>
          </a:p>
          <a:p>
            <a:pPr marL="171450" indent="-171450">
              <a:buFont typeface="Arial"/>
              <a:buChar char="•"/>
            </a:pPr>
            <a:r>
              <a:rPr lang="en-US" dirty="0" smtClean="0"/>
              <a:t>Extracts of NGOs’ submissions may be selected by the OHCHR and included in its summary of stakeholders’ information (known as the OHCHR summary). </a:t>
            </a:r>
          </a:p>
          <a:p>
            <a:pPr marL="171450" indent="-171450">
              <a:buFont typeface="Arial"/>
              <a:buChar char="•"/>
            </a:pPr>
            <a:r>
              <a:rPr lang="en-US" dirty="0" smtClean="0"/>
              <a:t>NGOs have to send their submissions before the State submits its national report. NGOs are therefore not able to respond to State’s views</a:t>
            </a:r>
          </a:p>
          <a:p>
            <a:endParaRPr lang="en-US" dirty="0"/>
          </a:p>
        </p:txBody>
      </p:sp>
      <p:sp>
        <p:nvSpPr>
          <p:cNvPr id="4" name="Slide Number Placeholder 3"/>
          <p:cNvSpPr>
            <a:spLocks noGrp="1"/>
          </p:cNvSpPr>
          <p:nvPr>
            <p:ph type="sldNum" sz="quarter" idx="10"/>
          </p:nvPr>
        </p:nvSpPr>
        <p:spPr/>
        <p:txBody>
          <a:bodyPr/>
          <a:lstStyle/>
          <a:p>
            <a:fld id="{FB597465-60C3-9242-ADE2-BEEB0CDA133C}" type="slidenum">
              <a:rPr lang="en-US" smtClean="0"/>
              <a:pPr/>
              <a:t>6</a:t>
            </a:fld>
            <a:endParaRPr lang="en-US"/>
          </a:p>
        </p:txBody>
      </p:sp>
    </p:spTree>
    <p:extLst>
      <p:ext uri="{BB962C8B-B14F-4D97-AF65-F5344CB8AC3E}">
        <p14:creationId xmlns:p14="http://schemas.microsoft.com/office/powerpoint/2010/main" xmlns="" val="267546016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lvl="0" indent="-171450">
              <a:buFont typeface="Arial"/>
              <a:buChar char="•"/>
            </a:pPr>
            <a:r>
              <a:rPr lang="en-US" sz="1200" kern="1200" dirty="0" smtClean="0">
                <a:solidFill>
                  <a:schemeClr val="tx1"/>
                </a:solidFill>
                <a:effectLst/>
                <a:latin typeface="+mn-lt"/>
                <a:ea typeface="+mn-ea"/>
                <a:cs typeface="+mn-cs"/>
              </a:rPr>
              <a:t>Highlight the main issues of concern in the State over the past 4 1⁄2 years, including emerging issues or ones which need international pressure.</a:t>
            </a:r>
          </a:p>
          <a:p>
            <a:pPr marL="171450" lvl="0" indent="-171450">
              <a:buFont typeface="Arial"/>
              <a:buChar char="•"/>
            </a:pPr>
            <a:r>
              <a:rPr lang="en-US" sz="1200" kern="1200" dirty="0" smtClean="0">
                <a:solidFill>
                  <a:schemeClr val="tx1"/>
                </a:solidFill>
                <a:effectLst/>
                <a:latin typeface="+mn-lt"/>
                <a:ea typeface="+mn-ea"/>
                <a:cs typeface="+mn-cs"/>
              </a:rPr>
              <a:t>Include information on the implementation of recommendations accepted in previous UPR cycles.</a:t>
            </a:r>
          </a:p>
        </p:txBody>
      </p:sp>
      <p:sp>
        <p:nvSpPr>
          <p:cNvPr id="4" name="Slide Number Placeholder 3"/>
          <p:cNvSpPr>
            <a:spLocks noGrp="1"/>
          </p:cNvSpPr>
          <p:nvPr>
            <p:ph type="sldNum" sz="quarter" idx="10"/>
          </p:nvPr>
        </p:nvSpPr>
        <p:spPr/>
        <p:txBody>
          <a:bodyPr/>
          <a:lstStyle/>
          <a:p>
            <a:fld id="{FB597465-60C3-9242-ADE2-BEEB0CDA133C}" type="slidenum">
              <a:rPr lang="en-US" smtClean="0"/>
              <a:pPr/>
              <a:t>7</a:t>
            </a:fld>
            <a:endParaRPr lang="en-US"/>
          </a:p>
        </p:txBody>
      </p:sp>
    </p:spTree>
    <p:extLst>
      <p:ext uri="{BB962C8B-B14F-4D97-AF65-F5344CB8AC3E}">
        <p14:creationId xmlns:p14="http://schemas.microsoft.com/office/powerpoint/2010/main" xmlns="" val="153139214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lvl="0" indent="-171450">
              <a:buFont typeface="Arial"/>
              <a:buChar char="•"/>
            </a:pPr>
            <a:r>
              <a:rPr lang="en-US" sz="1200" kern="1200" dirty="0" smtClean="0">
                <a:solidFill>
                  <a:schemeClr val="tx1"/>
                </a:solidFill>
                <a:effectLst/>
                <a:latin typeface="+mn-lt"/>
                <a:ea typeface="+mn-ea"/>
                <a:cs typeface="+mn-cs"/>
              </a:rPr>
              <a:t>Refer to human rights instruments, national legal standards, and so on for each issue described.</a:t>
            </a:r>
          </a:p>
          <a:p>
            <a:pPr marL="171450" lvl="0" indent="-171450">
              <a:buFont typeface="Arial"/>
              <a:buChar char="•"/>
            </a:pPr>
            <a:r>
              <a:rPr lang="en-US" sz="1200" kern="1200" dirty="0" smtClean="0">
                <a:solidFill>
                  <a:schemeClr val="tx1"/>
                </a:solidFill>
                <a:effectLst/>
                <a:latin typeface="+mn-lt"/>
                <a:ea typeface="+mn-ea"/>
                <a:cs typeface="+mn-cs"/>
              </a:rPr>
              <a:t>The general statement defining the issue should be kept short, and where possible, should include the State’s achievements and best practices.</a:t>
            </a:r>
          </a:p>
          <a:p>
            <a:pPr marL="171450" lvl="0" indent="-171450">
              <a:buFont typeface="Arial"/>
              <a:buChar char="•"/>
            </a:pPr>
            <a:r>
              <a:rPr lang="en-US" sz="1200" kern="1200" dirty="0" smtClean="0">
                <a:solidFill>
                  <a:schemeClr val="tx1"/>
                </a:solidFill>
                <a:effectLst/>
                <a:latin typeface="+mn-lt"/>
                <a:ea typeface="+mn-ea"/>
                <a:cs typeface="+mn-cs"/>
              </a:rPr>
              <a:t>Make precise, specific, action-oriented (i.e. implementable in the next 4 1⁄2 years) and easy to monitor recommendations to the State. It is important to carefully word recommendations. The impact is different if the recommendation is ‘to ratify’ a treaty or ‘to consider the ratification of a treaty’.</a:t>
            </a:r>
          </a:p>
          <a:p>
            <a:pPr marL="171450" lvl="0" indent="-171450">
              <a:buFont typeface="Arial"/>
              <a:buChar char="•"/>
            </a:pPr>
            <a:r>
              <a:rPr lang="en-US" sz="1200" kern="1200" dirty="0" smtClean="0">
                <a:solidFill>
                  <a:schemeClr val="tx1"/>
                </a:solidFill>
                <a:effectLst/>
                <a:latin typeface="+mn-lt"/>
                <a:ea typeface="+mn-ea"/>
                <a:cs typeface="+mn-cs"/>
              </a:rPr>
              <a:t>Written submissions should not include second-hand information (except when it clearly supports original information). Facts and supporting evidence of the identified priority issues and recommendations may be annexed to the submission for reference.</a:t>
            </a:r>
            <a:r>
              <a:rPr lang="en-US" sz="1200" kern="1200" baseline="30000" dirty="0" smtClean="0">
                <a:solidFill>
                  <a:schemeClr val="tx1"/>
                </a:solidFill>
                <a:effectLst/>
                <a:latin typeface="+mn-lt"/>
                <a:ea typeface="+mn-ea"/>
                <a:cs typeface="+mn-cs"/>
              </a:rPr>
              <a:t> </a:t>
            </a:r>
            <a:endParaRPr lang="en-US" sz="1200" kern="1200" baseline="0" dirty="0" smtClean="0">
              <a:solidFill>
                <a:schemeClr val="tx1"/>
              </a:solidFill>
              <a:effectLst/>
              <a:latin typeface="+mn-lt"/>
              <a:ea typeface="+mn-ea"/>
              <a:cs typeface="+mn-cs"/>
            </a:endParaRPr>
          </a:p>
          <a:p>
            <a:pPr marL="171450" lvl="0" indent="-171450">
              <a:buFont typeface="Arial"/>
              <a:buChar char="•"/>
            </a:pPr>
            <a:r>
              <a:rPr lang="en-US" sz="1200" kern="1200" dirty="0" smtClean="0">
                <a:solidFill>
                  <a:schemeClr val="tx1"/>
                </a:solidFill>
                <a:effectLst/>
                <a:latin typeface="+mn-lt"/>
                <a:ea typeface="+mn-ea"/>
                <a:cs typeface="+mn-cs"/>
              </a:rPr>
              <a:t>Identify a maximum of 5–10 key issues in the country (ideally 1–2 issues per page</a:t>
            </a:r>
            <a:r>
              <a:rPr lang="en-US" dirty="0" smtClean="0">
                <a:effectLst/>
              </a:rPr>
              <a:t> </a:t>
            </a:r>
            <a:endParaRPr lang="en-US" dirty="0" smtClean="0"/>
          </a:p>
          <a:p>
            <a:endParaRPr lang="en-US" dirty="0"/>
          </a:p>
        </p:txBody>
      </p:sp>
      <p:sp>
        <p:nvSpPr>
          <p:cNvPr id="4" name="Slide Number Placeholder 3"/>
          <p:cNvSpPr>
            <a:spLocks noGrp="1"/>
          </p:cNvSpPr>
          <p:nvPr>
            <p:ph type="sldNum" sz="quarter" idx="10"/>
          </p:nvPr>
        </p:nvSpPr>
        <p:spPr/>
        <p:txBody>
          <a:bodyPr/>
          <a:lstStyle/>
          <a:p>
            <a:fld id="{FB597465-60C3-9242-ADE2-BEEB0CDA133C}" type="slidenum">
              <a:rPr lang="en-US" smtClean="0"/>
              <a:pPr/>
              <a:t>8</a:t>
            </a:fld>
            <a:endParaRPr lang="en-US"/>
          </a:p>
        </p:txBody>
      </p:sp>
    </p:spTree>
    <p:extLst>
      <p:ext uri="{BB962C8B-B14F-4D97-AF65-F5344CB8AC3E}">
        <p14:creationId xmlns:p14="http://schemas.microsoft.com/office/powerpoint/2010/main" xmlns="" val="117001388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lvl="0" indent="-171450">
              <a:buFont typeface="Arial"/>
              <a:buChar char="•"/>
            </a:pPr>
            <a:r>
              <a:rPr lang="en-US" sz="1200" i="1" kern="1200" dirty="0" smtClean="0">
                <a:solidFill>
                  <a:schemeClr val="tx1"/>
                </a:solidFill>
                <a:effectLst/>
                <a:latin typeface="+mn-lt"/>
                <a:ea typeface="+mn-ea"/>
                <a:cs typeface="+mn-cs"/>
              </a:rPr>
              <a:t>Ensure the submission is credible and reliable:</a:t>
            </a:r>
            <a:r>
              <a:rPr lang="en-US" sz="1200" kern="1200" dirty="0" smtClean="0">
                <a:solidFill>
                  <a:schemeClr val="tx1"/>
                </a:solidFill>
                <a:effectLst/>
                <a:latin typeface="+mn-lt"/>
                <a:ea typeface="+mn-ea"/>
                <a:cs typeface="+mn-cs"/>
              </a:rPr>
              <a:t> The OHCHR does not have the time to check the information provided by NGOs; therefore they need to have confidence in the information they receive. A joint submission increases the credibility and visibility of NGOs’ information, therefore increasing the likelihood of its inclusion in the summary. This is especially true for national NGOs which might not be known to the OHCHR.</a:t>
            </a:r>
            <a:r>
              <a:rPr lang="en-US" sz="1200" kern="1200" baseline="30000" dirty="0" smtClean="0">
                <a:solidFill>
                  <a:schemeClr val="tx1"/>
                </a:solidFill>
                <a:effectLst/>
                <a:latin typeface="+mn-lt"/>
                <a:ea typeface="+mn-ea"/>
                <a:cs typeface="+mn-cs"/>
              </a:rPr>
              <a:t> </a:t>
            </a:r>
          </a:p>
          <a:p>
            <a:pPr marL="171450" lvl="0" indent="-171450">
              <a:buFont typeface="Arial"/>
              <a:buChar char="•"/>
            </a:pPr>
            <a:r>
              <a:rPr lang="en-US" sz="1200" kern="1200" dirty="0" smtClean="0">
                <a:solidFill>
                  <a:schemeClr val="tx1"/>
                </a:solidFill>
                <a:effectLst/>
                <a:latin typeface="+mn-lt"/>
                <a:ea typeface="+mn-ea"/>
                <a:cs typeface="+mn-cs"/>
              </a:rPr>
              <a:t>NGOs should use technical language and examples, as this will indicate that the NGO submission is based on first-hand information.</a:t>
            </a:r>
          </a:p>
          <a:p>
            <a:pPr marL="171450" lvl="0" indent="-171450">
              <a:buFont typeface="Arial"/>
              <a:buChar char="•"/>
            </a:pPr>
            <a:r>
              <a:rPr lang="en-US" sz="1200" i="1" kern="1200" dirty="0" smtClean="0">
                <a:solidFill>
                  <a:schemeClr val="tx1"/>
                </a:solidFill>
                <a:effectLst/>
                <a:latin typeface="+mn-lt"/>
                <a:ea typeface="+mn-ea"/>
                <a:cs typeface="+mn-cs"/>
              </a:rPr>
              <a:t>Provide information in a format that the OHCHR can easily use:</a:t>
            </a:r>
            <a:r>
              <a:rPr lang="en-US" sz="1200" kern="1200" dirty="0" smtClean="0">
                <a:solidFill>
                  <a:schemeClr val="tx1"/>
                </a:solidFill>
                <a:effectLst/>
                <a:latin typeface="+mn-lt"/>
                <a:ea typeface="+mn-ea"/>
                <a:cs typeface="+mn-cs"/>
              </a:rPr>
              <a:t> Although there is no formal template for NGO submissions to the UPR, the OHCHR has developed a template for its summary. If NGO information is presented according to its headings, it will make it easier for the OHCHR to know under which section the information should be included.</a:t>
            </a:r>
            <a:r>
              <a:rPr lang="en-US" sz="1200" kern="1200" baseline="30000" dirty="0" smtClean="0">
                <a:solidFill>
                  <a:schemeClr val="tx1"/>
                </a:solidFill>
                <a:effectLst/>
                <a:latin typeface="+mn-lt"/>
                <a:ea typeface="+mn-ea"/>
                <a:cs typeface="+mn-cs"/>
              </a:rPr>
              <a:t> </a:t>
            </a:r>
            <a:endParaRPr lang="en-US" sz="1200" kern="1200" baseline="0" dirty="0" smtClean="0">
              <a:solidFill>
                <a:schemeClr val="tx1"/>
              </a:solidFill>
              <a:effectLst/>
              <a:latin typeface="+mn-lt"/>
              <a:ea typeface="+mn-ea"/>
              <a:cs typeface="+mn-cs"/>
            </a:endParaRPr>
          </a:p>
          <a:p>
            <a:pPr marL="171450" lvl="0" indent="-171450">
              <a:buFont typeface="Arial"/>
              <a:buChar char="•"/>
            </a:pPr>
            <a:r>
              <a:rPr lang="en-US" sz="1200" kern="1200" dirty="0" smtClean="0">
                <a:solidFill>
                  <a:schemeClr val="tx1"/>
                </a:solidFill>
                <a:effectLst/>
                <a:latin typeface="+mn-lt"/>
                <a:ea typeface="+mn-ea"/>
                <a:cs typeface="+mn-cs"/>
              </a:rPr>
              <a:t>To increase the chances of getting information included in the summary, NGOs should provide the following information on each issue: </a:t>
            </a:r>
            <a:r>
              <a:rPr lang="en-US" sz="1200" b="1" kern="1200" dirty="0" smtClean="0">
                <a:solidFill>
                  <a:schemeClr val="tx1"/>
                </a:solidFill>
                <a:effectLst/>
                <a:latin typeface="+mn-lt"/>
                <a:ea typeface="+mn-ea"/>
                <a:cs typeface="+mn-cs"/>
              </a:rPr>
              <a:t>1) a general statement defining the issue, 2) supportive examples and 3) recommendation(s).</a:t>
            </a:r>
            <a:r>
              <a:rPr lang="en-US" sz="1200" kern="1200" dirty="0" smtClean="0">
                <a:solidFill>
                  <a:schemeClr val="tx1"/>
                </a:solidFill>
                <a:effectLst/>
                <a:latin typeface="+mn-lt"/>
                <a:ea typeface="+mn-ea"/>
                <a:cs typeface="+mn-cs"/>
              </a:rPr>
              <a:t> The OHCHR often uses the general statement and the recommendation(s) in its report. While the examples are rarely included in the summary, they show that NGO information is credible and reliable.</a:t>
            </a:r>
            <a:r>
              <a:rPr lang="en-US" sz="1200" kern="1200" baseline="30000" dirty="0" smtClean="0">
                <a:solidFill>
                  <a:schemeClr val="tx1"/>
                </a:solidFill>
                <a:effectLst/>
                <a:latin typeface="+mn-lt"/>
                <a:ea typeface="+mn-ea"/>
                <a:cs typeface="+mn-cs"/>
              </a:rPr>
              <a:t> </a:t>
            </a:r>
            <a:endParaRPr lang="en-US" sz="1200" kern="1200" dirty="0" smtClean="0">
              <a:solidFill>
                <a:schemeClr val="tx1"/>
              </a:solidFill>
              <a:effectLst/>
              <a:latin typeface="+mn-lt"/>
              <a:ea typeface="+mn-ea"/>
              <a:cs typeface="+mn-cs"/>
            </a:endParaRPr>
          </a:p>
          <a:p>
            <a:endParaRPr lang="en-US" dirty="0"/>
          </a:p>
        </p:txBody>
      </p:sp>
      <p:sp>
        <p:nvSpPr>
          <p:cNvPr id="4" name="Slide Number Placeholder 3"/>
          <p:cNvSpPr>
            <a:spLocks noGrp="1"/>
          </p:cNvSpPr>
          <p:nvPr>
            <p:ph type="sldNum" sz="quarter" idx="10"/>
          </p:nvPr>
        </p:nvSpPr>
        <p:spPr/>
        <p:txBody>
          <a:bodyPr/>
          <a:lstStyle/>
          <a:p>
            <a:fld id="{FB597465-60C3-9242-ADE2-BEEB0CDA133C}" type="slidenum">
              <a:rPr lang="en-US" smtClean="0"/>
              <a:pPr/>
              <a:t>9</a:t>
            </a:fld>
            <a:endParaRPr lang="en-US"/>
          </a:p>
        </p:txBody>
      </p:sp>
    </p:spTree>
    <p:extLst>
      <p:ext uri="{BB962C8B-B14F-4D97-AF65-F5344CB8AC3E}">
        <p14:creationId xmlns:p14="http://schemas.microsoft.com/office/powerpoint/2010/main" xmlns="" val="289739290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p:nvPr/>
        </p:nvSpPr>
        <p:spPr>
          <a:xfrm>
            <a:off x="3186953" y="268288"/>
            <a:ext cx="5669280" cy="39003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268940" y="268288"/>
            <a:ext cx="182880" cy="388685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ctrTitle"/>
          </p:nvPr>
        </p:nvSpPr>
        <p:spPr>
          <a:xfrm>
            <a:off x="3200400" y="4208929"/>
            <a:ext cx="5458968" cy="1048684"/>
          </a:xfrm>
        </p:spPr>
        <p:txBody>
          <a:bodyPr vert="horz" lIns="91440" tIns="45720" rIns="91440" bIns="45720" rtlCol="0" anchor="b" anchorCtr="0">
            <a:normAutofit/>
          </a:bodyPr>
          <a:lstStyle>
            <a:lvl1pPr algn="l" defTabSz="914400" rtl="0" eaLnBrk="1" latinLnBrk="0" hangingPunct="1">
              <a:spcBef>
                <a:spcPct val="0"/>
              </a:spcBef>
              <a:buNone/>
              <a:defRPr sz="4600" kern="1200">
                <a:solidFill>
                  <a:schemeClr val="accent1"/>
                </a:solidFill>
                <a:latin typeface="+mj-lt"/>
                <a:ea typeface="+mj-ea"/>
                <a:cs typeface="+mj-cs"/>
              </a:defRPr>
            </a:lvl1pPr>
          </a:lstStyle>
          <a:p>
            <a:r>
              <a:rPr lang="en-US" smtClean="0"/>
              <a:t>Click to edit Master title style</a:t>
            </a:r>
            <a:endParaRPr/>
          </a:p>
        </p:txBody>
      </p:sp>
      <p:sp>
        <p:nvSpPr>
          <p:cNvPr id="3" name="Subtitle 2"/>
          <p:cNvSpPr>
            <a:spLocks noGrp="1"/>
          </p:cNvSpPr>
          <p:nvPr>
            <p:ph type="subTitle" idx="1"/>
          </p:nvPr>
        </p:nvSpPr>
        <p:spPr>
          <a:xfrm>
            <a:off x="3200400" y="5257800"/>
            <a:ext cx="5458968" cy="621792"/>
          </a:xfrm>
        </p:spPr>
        <p:txBody>
          <a:bodyPr vert="horz" lIns="91440" tIns="45720" rIns="91440" bIns="45720" rtlCol="0">
            <a:normAutofit/>
          </a:bodyPr>
          <a:lstStyle>
            <a:lvl1pPr marL="0" indent="0" algn="l" defTabSz="914400" rtl="0" eaLnBrk="1" latinLnBrk="0" hangingPunct="1">
              <a:spcBef>
                <a:spcPts val="0"/>
              </a:spcBef>
              <a:buClr>
                <a:schemeClr val="accent1"/>
              </a:buClr>
              <a:buSzPct val="100000"/>
              <a:buFont typeface="Wingdings 2" pitchFamily="18" charset="2"/>
              <a:buNone/>
              <a:defRPr sz="1600" kern="1200">
                <a:solidFill>
                  <a:schemeClr val="tx2"/>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3276600" y="390525"/>
            <a:ext cx="5504688" cy="365125"/>
          </a:xfrm>
        </p:spPr>
        <p:txBody>
          <a:bodyPr vert="horz" lIns="91440" tIns="45720" rIns="91440" bIns="45720" rtlCol="0" anchor="ctr"/>
          <a:lstStyle>
            <a:lvl1pPr marL="0" algn="r" defTabSz="914400" rtl="0" eaLnBrk="1" latinLnBrk="0" hangingPunct="1">
              <a:defRPr sz="2200" b="0" kern="1200" baseline="0">
                <a:solidFill>
                  <a:schemeClr val="bg1"/>
                </a:solidFill>
                <a:latin typeface="+mn-lt"/>
                <a:ea typeface="+mn-ea"/>
                <a:cs typeface="+mn-cs"/>
              </a:defRPr>
            </a:lvl1pPr>
          </a:lstStyle>
          <a:p>
            <a:fld id="{B1A24CD3-204F-4468-8EE4-28A6668D006A}" type="datetimeFigureOut">
              <a:rPr lang="en-US" smtClean="0"/>
              <a:pPr/>
              <a:t>6/10/2014</a:t>
            </a:fld>
            <a:endParaRPr lang="en-US"/>
          </a:p>
        </p:txBody>
      </p:sp>
      <p:sp>
        <p:nvSpPr>
          <p:cNvPr id="5" name="Footer Placeholder 4"/>
          <p:cNvSpPr>
            <a:spLocks noGrp="1"/>
          </p:cNvSpPr>
          <p:nvPr>
            <p:ph type="ftr" sz="quarter" idx="11"/>
          </p:nvPr>
        </p:nvSpPr>
        <p:spPr>
          <a:xfrm>
            <a:off x="3218688" y="6356350"/>
            <a:ext cx="4736592" cy="365125"/>
          </a:xfrm>
        </p:spPr>
        <p:txBody>
          <a:bodyPr vert="horz" lIns="91440" tIns="45720" rIns="91440" bIns="45720" rtlCol="0" anchor="ctr"/>
          <a:lstStyle>
            <a:lvl1pPr marL="0" algn="l" defTabSz="914400" rtl="0" eaLnBrk="1" latinLnBrk="0" hangingPunct="1">
              <a:defRPr sz="1100" b="1" kern="1200">
                <a:solidFill>
                  <a:schemeClr val="tx2">
                    <a:lumMod val="60000"/>
                    <a:lumOff val="40000"/>
                  </a:schemeClr>
                </a:solidFill>
                <a:latin typeface="+mn-lt"/>
                <a:ea typeface="+mn-ea"/>
                <a:cs typeface="+mn-cs"/>
              </a:defRPr>
            </a:lvl1pPr>
          </a:lstStyle>
          <a:p>
            <a:endParaRPr lang="en-US"/>
          </a:p>
        </p:txBody>
      </p:sp>
      <p:sp>
        <p:nvSpPr>
          <p:cNvPr id="6" name="Slide Number Placeholder 5"/>
          <p:cNvSpPr>
            <a:spLocks noGrp="1"/>
          </p:cNvSpPr>
          <p:nvPr>
            <p:ph type="sldNum" sz="quarter" idx="12"/>
          </p:nvPr>
        </p:nvSpPr>
        <p:spPr>
          <a:xfrm>
            <a:off x="8256494" y="6356350"/>
            <a:ext cx="685800" cy="365125"/>
          </a:xfrm>
        </p:spPr>
        <p:txBody>
          <a:bodyPr vert="horz" lIns="91440" tIns="45720" rIns="91440" bIns="45720" rtlCol="0" anchor="ctr"/>
          <a:lstStyle>
            <a:lvl1pPr marL="0" algn="r" defTabSz="914400" rtl="0" eaLnBrk="1" latinLnBrk="0" hangingPunct="1">
              <a:defRPr sz="1100" b="1" kern="1200">
                <a:solidFill>
                  <a:schemeClr val="tx2">
                    <a:lumMod val="60000"/>
                    <a:lumOff val="40000"/>
                  </a:schemeClr>
                </a:solidFill>
                <a:latin typeface="+mn-lt"/>
                <a:ea typeface="+mn-ea"/>
                <a:cs typeface="+mn-cs"/>
              </a:defRPr>
            </a:lvl1pPr>
          </a:lstStyle>
          <a:p>
            <a:fld id="{57AF16DE-A0D5-4438-950F-5B1E159C2C28}" type="slidenum">
              <a:rPr lang="en-US" smtClean="0"/>
              <a:pPr/>
              <a:t>‹N°›</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3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28244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pPr/>
              <a:t>6/10/2014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a:p>
        </p:txBody>
      </p:sp>
      <p:sp>
        <p:nvSpPr>
          <p:cNvPr id="9" name="Content Placeholder 2"/>
          <p:cNvSpPr>
            <a:spLocks noGrp="1"/>
          </p:cNvSpPr>
          <p:nvPr>
            <p:ph sz="half" idx="13"/>
          </p:nvPr>
        </p:nvSpPr>
        <p:spPr>
          <a:xfrm>
            <a:off x="428244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0" name="Content Placeholder 2"/>
          <p:cNvSpPr>
            <a:spLocks noGrp="1"/>
          </p:cNvSpPr>
          <p:nvPr>
            <p:ph sz="half" idx="14"/>
          </p:nvPr>
        </p:nvSpPr>
        <p:spPr>
          <a:xfrm>
            <a:off x="45720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4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28244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pPr/>
              <a:t>6/10/2014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a:p>
        </p:txBody>
      </p:sp>
      <p:sp>
        <p:nvSpPr>
          <p:cNvPr id="9" name="Content Placeholder 2"/>
          <p:cNvSpPr>
            <a:spLocks noGrp="1"/>
          </p:cNvSpPr>
          <p:nvPr>
            <p:ph sz="half" idx="13"/>
          </p:nvPr>
        </p:nvSpPr>
        <p:spPr>
          <a:xfrm>
            <a:off x="428244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1" name="Content Placeholder 2"/>
          <p:cNvSpPr>
            <a:spLocks noGrp="1"/>
          </p:cNvSpPr>
          <p:nvPr>
            <p:ph sz="half" idx="14"/>
          </p:nvPr>
        </p:nvSpPr>
        <p:spPr>
          <a:xfrm>
            <a:off x="45720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2" name="Content Placeholder 2"/>
          <p:cNvSpPr>
            <a:spLocks noGrp="1"/>
          </p:cNvSpPr>
          <p:nvPr>
            <p:ph sz="half" idx="15"/>
          </p:nvPr>
        </p:nvSpPr>
        <p:spPr>
          <a:xfrm>
            <a:off x="45720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6" name="Rectangle 5"/>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B1A24CD3-204F-4468-8EE4-28A6668D006A}" type="datetimeFigureOut">
              <a:rPr lang="en-US" smtClean="0"/>
              <a:pPr/>
              <a:t>6/10/2014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AF16DE-A0D5-4438-950F-5B1E159C2C28}" type="slidenum">
              <a:rPr lang="en-US" smtClean="0"/>
              <a:pPr/>
              <a:t>‹N°›</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Rectangle 4"/>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B1A24CD3-204F-4468-8EE4-28A6668D006A}" type="datetimeFigureOut">
              <a:rPr lang="en-US" smtClean="0"/>
              <a:pPr/>
              <a:t>6/10/2014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AF16DE-A0D5-4438-950F-5B1E159C2C28}" type="slidenum">
              <a:rPr lang="en-US" smtClean="0"/>
              <a:pPr/>
              <a:t>‹N°›</a:t>
            </a:fld>
            <a:endParaRPr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95082"/>
            <a:ext cx="3566160" cy="1035424"/>
          </a:xfrm>
        </p:spPr>
        <p:txBody>
          <a:bodyPr anchor="b"/>
          <a:lstStyle>
            <a:lvl1pPr algn="l">
              <a:defRPr sz="2800" b="0"/>
            </a:lvl1pPr>
          </a:lstStyle>
          <a:p>
            <a:r>
              <a:rPr lang="en-US" smtClean="0"/>
              <a:t>Click to edit Master title style</a:t>
            </a:r>
            <a:endParaRPr/>
          </a:p>
        </p:txBody>
      </p:sp>
      <p:sp>
        <p:nvSpPr>
          <p:cNvPr id="3" name="Content Placeholder 2"/>
          <p:cNvSpPr>
            <a:spLocks noGrp="1"/>
          </p:cNvSpPr>
          <p:nvPr>
            <p:ph idx="1"/>
          </p:nvPr>
        </p:nvSpPr>
        <p:spPr>
          <a:xfrm>
            <a:off x="4762052" y="990600"/>
            <a:ext cx="3566160" cy="5135563"/>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Text Placeholder 3"/>
          <p:cNvSpPr>
            <a:spLocks noGrp="1"/>
          </p:cNvSpPr>
          <p:nvPr>
            <p:ph type="body" sz="half" idx="2"/>
          </p:nvPr>
        </p:nvSpPr>
        <p:spPr>
          <a:xfrm>
            <a:off x="457199" y="2057400"/>
            <a:ext cx="3566160" cy="3657601"/>
          </a:xfrm>
        </p:spPr>
        <p:txBody>
          <a:bodyPr>
            <a:normAutofit/>
          </a:bodyPr>
          <a:lstStyle>
            <a:lvl1pPr marL="0" indent="0">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pPr/>
              <a:t>6/10/2014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Picture with Caption">
    <p:spTree>
      <p:nvGrpSpPr>
        <p:cNvPr id="1" name=""/>
        <p:cNvGrpSpPr/>
        <p:nvPr/>
      </p:nvGrpSpPr>
      <p:grpSpPr>
        <a:xfrm>
          <a:off x="0" y="0"/>
          <a:ext cx="0" cy="0"/>
          <a:chOff x="0" y="0"/>
          <a:chExt cx="0" cy="0"/>
        </a:xfrm>
      </p:grpSpPr>
      <p:sp>
        <p:nvSpPr>
          <p:cNvPr id="8" name="Rectangle 7"/>
          <p:cNvSpPr/>
          <p:nvPr/>
        </p:nvSpPr>
        <p:spPr>
          <a:xfrm>
            <a:off x="4746811" y="268288"/>
            <a:ext cx="4114800"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95082"/>
            <a:ext cx="3566160" cy="1035424"/>
          </a:xfrm>
        </p:spPr>
        <p:txBody>
          <a:bodyPr anchor="b"/>
          <a:lstStyle>
            <a:lvl1pPr algn="l">
              <a:defRPr sz="2800" b="0"/>
            </a:lvl1pPr>
          </a:lstStyle>
          <a:p>
            <a:r>
              <a:rPr lang="en-US" smtClean="0"/>
              <a:t>Click to edit Master title style</a:t>
            </a:r>
            <a:endParaRPr/>
          </a:p>
        </p:txBody>
      </p:sp>
      <p:sp>
        <p:nvSpPr>
          <p:cNvPr id="4" name="Text Placeholder 3"/>
          <p:cNvSpPr>
            <a:spLocks noGrp="1"/>
          </p:cNvSpPr>
          <p:nvPr>
            <p:ph type="body" sz="half" idx="2"/>
          </p:nvPr>
        </p:nvSpPr>
        <p:spPr>
          <a:xfrm>
            <a:off x="457199" y="2057400"/>
            <a:ext cx="3566160" cy="3657601"/>
          </a:xfrm>
        </p:spPr>
        <p:txBody>
          <a:bodyPr>
            <a:normAutofit/>
          </a:bodyPr>
          <a:lstStyle>
            <a:lvl1pPr marL="0" indent="0">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161365" y="6124014"/>
            <a:ext cx="1752600" cy="365125"/>
          </a:xfrm>
        </p:spPr>
        <p:txBody>
          <a:bodyPr/>
          <a:lstStyle>
            <a:lvl1pPr algn="l">
              <a:defRPr/>
            </a:lvl1pPr>
          </a:lstStyle>
          <a:p>
            <a:fld id="{B1A24CD3-204F-4468-8EE4-28A6668D006A}" type="datetimeFigureOut">
              <a:rPr lang="en-US" smtClean="0"/>
              <a:pPr/>
              <a:t>6/10/2014</a:t>
            </a:fld>
            <a:endParaRPr lang="en-US"/>
          </a:p>
        </p:txBody>
      </p:sp>
      <p:sp>
        <p:nvSpPr>
          <p:cNvPr id="6" name="Footer Placeholder 5"/>
          <p:cNvSpPr>
            <a:spLocks noGrp="1"/>
          </p:cNvSpPr>
          <p:nvPr>
            <p:ph type="ftr" sz="quarter" idx="11"/>
          </p:nvPr>
        </p:nvSpPr>
        <p:spPr>
          <a:xfrm>
            <a:off x="174812" y="6356350"/>
            <a:ext cx="3863788" cy="365125"/>
          </a:xfrm>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a:p>
        </p:txBody>
      </p:sp>
      <p:sp>
        <p:nvSpPr>
          <p:cNvPr id="10" name="Picture Placeholder 9"/>
          <p:cNvSpPr>
            <a:spLocks noGrp="1"/>
          </p:cNvSpPr>
          <p:nvPr>
            <p:ph type="pic" sz="quarter" idx="13"/>
          </p:nvPr>
        </p:nvSpPr>
        <p:spPr>
          <a:xfrm>
            <a:off x="4760258" y="990600"/>
            <a:ext cx="4096512" cy="5611813"/>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picTx" preserve="1">
  <p:cSld name="Picture above Caption">
    <p:spTree>
      <p:nvGrpSpPr>
        <p:cNvPr id="1" name=""/>
        <p:cNvGrpSpPr/>
        <p:nvPr/>
      </p:nvGrpSpPr>
      <p:grpSpPr>
        <a:xfrm>
          <a:off x="0" y="0"/>
          <a:ext cx="0" cy="0"/>
          <a:chOff x="0" y="0"/>
          <a:chExt cx="0" cy="0"/>
        </a:xfrm>
      </p:grpSpPr>
      <p:sp>
        <p:nvSpPr>
          <p:cNvPr id="8" name="Rectangle 7"/>
          <p:cNvSpPr/>
          <p:nvPr/>
        </p:nvSpPr>
        <p:spPr>
          <a:xfrm>
            <a:off x="7216775" y="268288"/>
            <a:ext cx="1639457" cy="363931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8788" y="4267200"/>
            <a:ext cx="6477000" cy="566738"/>
          </a:xfrm>
        </p:spPr>
        <p:txBody>
          <a:bodyPr anchor="b"/>
          <a:lstStyle>
            <a:lvl1pPr algn="l">
              <a:defRPr sz="2800" b="0"/>
            </a:lvl1pPr>
          </a:lstStyle>
          <a:p>
            <a:r>
              <a:rPr lang="en-US" smtClean="0"/>
              <a:t>Click to edit Master title style</a:t>
            </a:r>
            <a:endParaRPr/>
          </a:p>
        </p:txBody>
      </p:sp>
      <p:sp>
        <p:nvSpPr>
          <p:cNvPr id="3" name="Picture Placeholder 2"/>
          <p:cNvSpPr>
            <a:spLocks noGrp="1"/>
          </p:cNvSpPr>
          <p:nvPr>
            <p:ph type="pic" idx="1"/>
          </p:nvPr>
        </p:nvSpPr>
        <p:spPr>
          <a:xfrm>
            <a:off x="269874" y="268288"/>
            <a:ext cx="6858000" cy="36393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58788" y="4840941"/>
            <a:ext cx="6475412" cy="1304271"/>
          </a:xfrm>
        </p:spPr>
        <p:txBody>
          <a:bodyPr>
            <a:normAutofit/>
          </a:bodyPr>
          <a:lstStyle>
            <a:lvl1pPr marL="0" indent="0">
              <a:spcBef>
                <a:spcPts val="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pPr/>
              <a:t>6/10/2014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picTx" preserve="1">
  <p:cSld name="4 Pictures with Caption">
    <p:spTree>
      <p:nvGrpSpPr>
        <p:cNvPr id="1" name=""/>
        <p:cNvGrpSpPr/>
        <p:nvPr/>
      </p:nvGrpSpPr>
      <p:grpSpPr>
        <a:xfrm>
          <a:off x="0" y="0"/>
          <a:ext cx="0" cy="0"/>
          <a:chOff x="0" y="0"/>
          <a:chExt cx="0" cy="0"/>
        </a:xfrm>
      </p:grpSpPr>
      <p:sp>
        <p:nvSpPr>
          <p:cNvPr id="8" name="Rectangle 7"/>
          <p:cNvSpPr/>
          <p:nvPr/>
        </p:nvSpPr>
        <p:spPr>
          <a:xfrm>
            <a:off x="8135471" y="268288"/>
            <a:ext cx="720761" cy="363931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8788" y="4267200"/>
            <a:ext cx="6477000" cy="566738"/>
          </a:xfrm>
        </p:spPr>
        <p:txBody>
          <a:bodyPr anchor="b"/>
          <a:lstStyle>
            <a:lvl1pPr algn="l">
              <a:defRPr sz="2800" b="0"/>
            </a:lvl1pPr>
          </a:lstStyle>
          <a:p>
            <a:r>
              <a:rPr lang="en-US" smtClean="0"/>
              <a:t>Click to edit Master title style</a:t>
            </a:r>
            <a:endParaRPr/>
          </a:p>
        </p:txBody>
      </p:sp>
      <p:sp>
        <p:nvSpPr>
          <p:cNvPr id="3" name="Picture Placeholder 2"/>
          <p:cNvSpPr>
            <a:spLocks noGrp="1"/>
          </p:cNvSpPr>
          <p:nvPr>
            <p:ph type="pic" idx="1"/>
          </p:nvPr>
        </p:nvSpPr>
        <p:spPr>
          <a:xfrm>
            <a:off x="269874" y="268288"/>
            <a:ext cx="3006726" cy="36393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58788" y="4840941"/>
            <a:ext cx="6475412" cy="1304271"/>
          </a:xfrm>
        </p:spPr>
        <p:txBody>
          <a:bodyPr>
            <a:normAutofit/>
          </a:bodyPr>
          <a:lstStyle>
            <a:lvl1pPr marL="0" indent="0">
              <a:spcBef>
                <a:spcPts val="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pPr/>
              <a:t>6/10/2014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a:p>
        </p:txBody>
      </p:sp>
      <p:sp>
        <p:nvSpPr>
          <p:cNvPr id="10" name="Picture Placeholder 2"/>
          <p:cNvSpPr>
            <a:spLocks noGrp="1"/>
          </p:cNvSpPr>
          <p:nvPr>
            <p:ph type="pic" idx="13"/>
          </p:nvPr>
        </p:nvSpPr>
        <p:spPr>
          <a:xfrm>
            <a:off x="3352800" y="268288"/>
            <a:ext cx="47019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11" name="Picture Placeholder 2"/>
          <p:cNvSpPr>
            <a:spLocks noGrp="1"/>
          </p:cNvSpPr>
          <p:nvPr>
            <p:ph type="pic" idx="14"/>
          </p:nvPr>
        </p:nvSpPr>
        <p:spPr>
          <a:xfrm>
            <a:off x="3352800" y="2131935"/>
            <a:ext cx="23042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12" name="Picture Placeholder 2"/>
          <p:cNvSpPr>
            <a:spLocks noGrp="1"/>
          </p:cNvSpPr>
          <p:nvPr>
            <p:ph type="pic" idx="15"/>
          </p:nvPr>
        </p:nvSpPr>
        <p:spPr>
          <a:xfrm>
            <a:off x="5750500" y="2131935"/>
            <a:ext cx="23042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7" name="Rectangle 6"/>
          <p:cNvSpPr/>
          <p:nvPr/>
        </p:nvSpPr>
        <p:spPr>
          <a:xfrm>
            <a:off x="7212106"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B1A24CD3-204F-4468-8EE4-28A6668D006A}" type="datetimeFigureOut">
              <a:rPr lang="en-US" smtClean="0"/>
              <a:pPr/>
              <a:t>6/10/2014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pPr/>
              <a:t>‹N°›</a:t>
            </a:fld>
            <a:endParaRPr 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543799" y="1035424"/>
            <a:ext cx="1322295" cy="5090739"/>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1035424"/>
            <a:ext cx="6019800" cy="5109789"/>
          </a:xfrm>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B1A24CD3-204F-4468-8EE4-28A6668D006A}" type="datetimeFigureOut">
              <a:rPr lang="en-US" smtClean="0"/>
              <a:pPr/>
              <a:t>6/10/2014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pPr/>
              <a:t>‹N°›</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Rectangle 6"/>
          <p:cNvSpPr/>
          <p:nvPr/>
        </p:nvSpPr>
        <p:spPr>
          <a:xfrm>
            <a:off x="7212106"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a:xfrm>
            <a:off x="7212106" y="6356350"/>
            <a:ext cx="1752600" cy="365125"/>
          </a:xfrm>
        </p:spPr>
        <p:txBody>
          <a:bodyPr/>
          <a:lstStyle/>
          <a:p>
            <a:fld id="{B1A24CD3-204F-4468-8EE4-28A6668D006A}" type="datetimeFigureOut">
              <a:rPr lang="en-US" smtClean="0"/>
              <a:pPr/>
              <a:t>6/10/2014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pPr/>
              <a:t>‹N°›</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Slide with Picture">
    <p:spTree>
      <p:nvGrpSpPr>
        <p:cNvPr id="1" name=""/>
        <p:cNvGrpSpPr/>
        <p:nvPr/>
      </p:nvGrpSpPr>
      <p:grpSpPr>
        <a:xfrm>
          <a:off x="0" y="0"/>
          <a:ext cx="0" cy="0"/>
          <a:chOff x="0" y="0"/>
          <a:chExt cx="0" cy="0"/>
        </a:xfrm>
      </p:grpSpPr>
      <p:sp>
        <p:nvSpPr>
          <p:cNvPr id="7" name="Rectangle 6"/>
          <p:cNvSpPr/>
          <p:nvPr/>
        </p:nvSpPr>
        <p:spPr>
          <a:xfrm>
            <a:off x="3186953" y="268288"/>
            <a:ext cx="5669280" cy="25603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ctrTitle"/>
          </p:nvPr>
        </p:nvSpPr>
        <p:spPr>
          <a:xfrm>
            <a:off x="3200399" y="4171950"/>
            <a:ext cx="5457919" cy="1085850"/>
          </a:xfrm>
        </p:spPr>
        <p:txBody>
          <a:bodyPr>
            <a:normAutofit/>
          </a:bodyPr>
          <a:lstStyle>
            <a:lvl1pPr>
              <a:defRPr sz="4600"/>
            </a:lvl1pPr>
          </a:lstStyle>
          <a:p>
            <a:r>
              <a:rPr lang="en-US" smtClean="0"/>
              <a:t>Click to edit Master title style</a:t>
            </a:r>
            <a:endParaRPr/>
          </a:p>
        </p:txBody>
      </p:sp>
      <p:sp>
        <p:nvSpPr>
          <p:cNvPr id="3" name="Subtitle 2"/>
          <p:cNvSpPr>
            <a:spLocks noGrp="1"/>
          </p:cNvSpPr>
          <p:nvPr>
            <p:ph type="subTitle" idx="1"/>
          </p:nvPr>
        </p:nvSpPr>
        <p:spPr>
          <a:xfrm>
            <a:off x="3200401" y="5257799"/>
            <a:ext cx="5457918" cy="618565"/>
          </a:xfrm>
        </p:spPr>
        <p:txBody>
          <a:bodyPr>
            <a:normAutofit/>
          </a:bodyPr>
          <a:lstStyle>
            <a:lvl1pPr marL="0" indent="0" algn="l">
              <a:spcBef>
                <a:spcPct val="0"/>
              </a:spcBef>
              <a:buNone/>
              <a:defRPr sz="1600">
                <a:solidFill>
                  <a:schemeClr val="tx2"/>
                </a:solidFill>
              </a:defRPr>
            </a:lvl1pPr>
            <a:lvl2pPr marL="457200" indent="0" algn="ctr">
              <a:spcBef>
                <a:spcPct val="0"/>
              </a:spcBef>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3276600" y="389965"/>
            <a:ext cx="5499847" cy="365125"/>
          </a:xfrm>
        </p:spPr>
        <p:txBody>
          <a:bodyPr/>
          <a:lstStyle>
            <a:lvl1pPr>
              <a:defRPr sz="2200" b="0" baseline="0">
                <a:solidFill>
                  <a:schemeClr val="bg1"/>
                </a:solidFill>
              </a:defRPr>
            </a:lvl1pPr>
          </a:lstStyle>
          <a:p>
            <a:fld id="{B1A24CD3-204F-4468-8EE4-28A6668D006A}" type="datetimeFigureOut">
              <a:rPr lang="en-US" smtClean="0"/>
              <a:pPr/>
              <a:t>6/10/2014</a:t>
            </a:fld>
            <a:endParaRPr lang="en-US"/>
          </a:p>
        </p:txBody>
      </p:sp>
      <p:sp>
        <p:nvSpPr>
          <p:cNvPr id="5" name="Footer Placeholder 4"/>
          <p:cNvSpPr>
            <a:spLocks noGrp="1"/>
          </p:cNvSpPr>
          <p:nvPr>
            <p:ph type="ftr" sz="quarter" idx="11"/>
          </p:nvPr>
        </p:nvSpPr>
        <p:spPr>
          <a:xfrm>
            <a:off x="3213847" y="6356350"/>
            <a:ext cx="4734112" cy="365125"/>
          </a:xfrm>
        </p:spPr>
        <p:txBody>
          <a:bodyPr/>
          <a:lstStyle/>
          <a:p>
            <a:endParaRPr lang="en-US"/>
          </a:p>
        </p:txBody>
      </p:sp>
      <p:sp>
        <p:nvSpPr>
          <p:cNvPr id="6" name="Slide Number Placeholder 5"/>
          <p:cNvSpPr>
            <a:spLocks noGrp="1"/>
          </p:cNvSpPr>
          <p:nvPr>
            <p:ph type="sldNum" sz="quarter" idx="12"/>
          </p:nvPr>
        </p:nvSpPr>
        <p:spPr>
          <a:xfrm>
            <a:off x="8265459" y="6356350"/>
            <a:ext cx="685800" cy="365125"/>
          </a:xfrm>
        </p:spPr>
        <p:txBody>
          <a:bodyPr vert="horz" lIns="91440" tIns="45720" rIns="91440" bIns="45720" rtlCol="0" anchor="ctr"/>
          <a:lstStyle>
            <a:lvl1pPr marL="0" algn="r" defTabSz="914400" rtl="0" eaLnBrk="1" latinLnBrk="0" hangingPunct="1">
              <a:defRPr sz="1100" b="1" kern="1200">
                <a:solidFill>
                  <a:schemeClr val="tx2">
                    <a:lumMod val="60000"/>
                    <a:lumOff val="40000"/>
                  </a:schemeClr>
                </a:solidFill>
                <a:latin typeface="+mn-lt"/>
                <a:ea typeface="+mn-ea"/>
                <a:cs typeface="+mn-cs"/>
              </a:defRPr>
            </a:lvl1pPr>
          </a:lstStyle>
          <a:p>
            <a:fld id="{57AF16DE-A0D5-4438-950F-5B1E159C2C28}" type="slidenum">
              <a:rPr lang="en-US" smtClean="0"/>
              <a:pPr/>
              <a:t>‹N°›</a:t>
            </a:fld>
            <a:endParaRPr lang="en-US"/>
          </a:p>
        </p:txBody>
      </p:sp>
      <p:sp>
        <p:nvSpPr>
          <p:cNvPr id="9" name="Picture Placeholder 8"/>
          <p:cNvSpPr>
            <a:spLocks noGrp="1"/>
          </p:cNvSpPr>
          <p:nvPr>
            <p:ph type="pic" sz="quarter" idx="13"/>
          </p:nvPr>
        </p:nvSpPr>
        <p:spPr>
          <a:xfrm>
            <a:off x="3200400" y="2877671"/>
            <a:ext cx="5646867" cy="1280160"/>
          </a:xfrm>
        </p:spPr>
        <p:txBody>
          <a:bodyPr/>
          <a:lstStyle>
            <a:lvl1pPr>
              <a:buNone/>
              <a:defRPr/>
            </a:lvl1pPr>
          </a:lstStyle>
          <a:p>
            <a:r>
              <a:rPr lang="en-US" smtClean="0"/>
              <a:t>Drag picture to placeholder or click icon to add</a:t>
            </a:r>
            <a:endParaRPr/>
          </a:p>
        </p:txBody>
      </p:sp>
      <p:sp>
        <p:nvSpPr>
          <p:cNvPr id="10" name="Rectangle 9"/>
          <p:cNvSpPr/>
          <p:nvPr/>
        </p:nvSpPr>
        <p:spPr>
          <a:xfrm>
            <a:off x="268940" y="268288"/>
            <a:ext cx="182880" cy="388685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Title, Content, and Picture">
    <p:spTree>
      <p:nvGrpSpPr>
        <p:cNvPr id="1" name=""/>
        <p:cNvGrpSpPr/>
        <p:nvPr/>
      </p:nvGrpSpPr>
      <p:grpSpPr>
        <a:xfrm>
          <a:off x="0" y="0"/>
          <a:ext cx="0" cy="0"/>
          <a:chOff x="0" y="0"/>
          <a:chExt cx="0" cy="0"/>
        </a:xfrm>
      </p:grpSpPr>
      <p:sp>
        <p:nvSpPr>
          <p:cNvPr id="7" name="Rectangle 6"/>
          <p:cNvSpPr/>
          <p:nvPr/>
        </p:nvSpPr>
        <p:spPr>
          <a:xfrm>
            <a:off x="269875"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178423" y="914400"/>
            <a:ext cx="6508377" cy="1143000"/>
          </a:xfrm>
        </p:spPr>
        <p:txBody>
          <a:bodyPr/>
          <a:lstStyle/>
          <a:p>
            <a:r>
              <a:rPr lang="en-US" smtClean="0"/>
              <a:t>Click to edit Master title style</a:t>
            </a:r>
            <a:endParaRPr/>
          </a:p>
        </p:txBody>
      </p:sp>
      <p:sp>
        <p:nvSpPr>
          <p:cNvPr id="3" name="Content Placeholder 2"/>
          <p:cNvSpPr>
            <a:spLocks noGrp="1"/>
          </p:cNvSpPr>
          <p:nvPr>
            <p:ph idx="1"/>
          </p:nvPr>
        </p:nvSpPr>
        <p:spPr>
          <a:xfrm>
            <a:off x="2178423" y="2209800"/>
            <a:ext cx="6508377" cy="3916363"/>
          </a:xfrm>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a:xfrm>
            <a:off x="7212106" y="6356350"/>
            <a:ext cx="1752600" cy="365125"/>
          </a:xfrm>
        </p:spPr>
        <p:txBody>
          <a:bodyPr/>
          <a:lstStyle/>
          <a:p>
            <a:fld id="{B1A24CD3-204F-4468-8EE4-28A6668D006A}" type="datetimeFigureOut">
              <a:rPr lang="en-US" smtClean="0"/>
              <a:pPr/>
              <a:t>6/10/2014</a:t>
            </a:fld>
            <a:endParaRPr lang="en-US"/>
          </a:p>
        </p:txBody>
      </p:sp>
      <p:sp>
        <p:nvSpPr>
          <p:cNvPr id="5" name="Footer Placeholder 4"/>
          <p:cNvSpPr>
            <a:spLocks noGrp="1"/>
          </p:cNvSpPr>
          <p:nvPr>
            <p:ph type="ftr" sz="quarter" idx="11"/>
          </p:nvPr>
        </p:nvSpPr>
        <p:spPr>
          <a:xfrm>
            <a:off x="2178423" y="6356350"/>
            <a:ext cx="4926852" cy="365125"/>
          </a:xfrm>
        </p:spPr>
        <p:txBody>
          <a:bodyPr/>
          <a:lstStyle/>
          <a:p>
            <a:endParaRPr lang="en-US"/>
          </a:p>
        </p:txBody>
      </p:sp>
      <p:sp>
        <p:nvSpPr>
          <p:cNvPr id="6" name="Slide Number Placeholder 5"/>
          <p:cNvSpPr>
            <a:spLocks noGrp="1"/>
          </p:cNvSpPr>
          <p:nvPr>
            <p:ph type="sldNum" sz="quarter" idx="12"/>
          </p:nvPr>
        </p:nvSpPr>
        <p:spPr>
          <a:xfrm>
            <a:off x="331694" y="361016"/>
            <a:ext cx="506506" cy="365125"/>
          </a:xfrm>
        </p:spPr>
        <p:txBody>
          <a:bodyPr/>
          <a:lstStyle/>
          <a:p>
            <a:fld id="{57AF16DE-A0D5-4438-950F-5B1E159C2C28}" type="slidenum">
              <a:rPr lang="en-US" smtClean="0"/>
              <a:pPr/>
              <a:t>‹N°›</a:t>
            </a:fld>
            <a:endParaRPr lang="en-US"/>
          </a:p>
        </p:txBody>
      </p:sp>
      <p:sp>
        <p:nvSpPr>
          <p:cNvPr id="9" name="Picture Placeholder 8"/>
          <p:cNvSpPr>
            <a:spLocks noGrp="1"/>
          </p:cNvSpPr>
          <p:nvPr>
            <p:ph type="pic" sz="quarter" idx="13"/>
          </p:nvPr>
        </p:nvSpPr>
        <p:spPr>
          <a:xfrm>
            <a:off x="269875" y="1976718"/>
            <a:ext cx="1645920" cy="4625788"/>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7758952" y="268288"/>
            <a:ext cx="1099073" cy="6350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09801" y="3429000"/>
            <a:ext cx="4966446" cy="1398494"/>
          </a:xfrm>
        </p:spPr>
        <p:txBody>
          <a:bodyPr anchor="b" anchorCtr="0"/>
          <a:lstStyle>
            <a:lvl1pPr algn="r">
              <a:defRPr sz="4600" b="0" cap="none" baseline="0"/>
            </a:lvl1pPr>
          </a:lstStyle>
          <a:p>
            <a:r>
              <a:rPr lang="en-US" smtClean="0"/>
              <a:t>Click to edit Master title style</a:t>
            </a:r>
            <a:endParaRPr/>
          </a:p>
        </p:txBody>
      </p:sp>
      <p:sp>
        <p:nvSpPr>
          <p:cNvPr id="3" name="Text Placeholder 2"/>
          <p:cNvSpPr>
            <a:spLocks noGrp="1"/>
          </p:cNvSpPr>
          <p:nvPr>
            <p:ph type="body" idx="1"/>
          </p:nvPr>
        </p:nvSpPr>
        <p:spPr>
          <a:xfrm>
            <a:off x="2209801" y="4824414"/>
            <a:ext cx="4966446" cy="1320800"/>
          </a:xfrm>
        </p:spPr>
        <p:txBody>
          <a:bodyPr anchor="t" anchorCtr="0">
            <a:normAutofit/>
          </a:bodyPr>
          <a:lstStyle>
            <a:lvl1pPr marL="0" indent="0" algn="r">
              <a:spcBef>
                <a:spcPts val="0"/>
              </a:spcBef>
              <a:buNone/>
              <a:defRPr sz="16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5562600" y="6356350"/>
            <a:ext cx="1622612" cy="365125"/>
          </a:xfrm>
        </p:spPr>
        <p:txBody>
          <a:bodyPr/>
          <a:lstStyle/>
          <a:p>
            <a:fld id="{B1A24CD3-204F-4468-8EE4-28A6668D006A}" type="datetimeFigureOut">
              <a:rPr lang="en-US" smtClean="0"/>
              <a:pPr/>
              <a:t>6/10/2014</a:t>
            </a:fld>
            <a:endParaRPr lang="en-US"/>
          </a:p>
        </p:txBody>
      </p:sp>
      <p:sp>
        <p:nvSpPr>
          <p:cNvPr id="5" name="Footer Placeholder 4"/>
          <p:cNvSpPr>
            <a:spLocks noGrp="1"/>
          </p:cNvSpPr>
          <p:nvPr>
            <p:ph type="ftr" sz="quarter" idx="11"/>
          </p:nvPr>
        </p:nvSpPr>
        <p:spPr>
          <a:xfrm>
            <a:off x="174812" y="6356350"/>
            <a:ext cx="5311588" cy="365125"/>
          </a:xfrm>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pPr/>
              <a:t>‹N°›</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Section with Picture">
    <p:spTree>
      <p:nvGrpSpPr>
        <p:cNvPr id="1" name=""/>
        <p:cNvGrpSpPr/>
        <p:nvPr/>
      </p:nvGrpSpPr>
      <p:grpSpPr>
        <a:xfrm>
          <a:off x="0" y="0"/>
          <a:ext cx="0" cy="0"/>
          <a:chOff x="0" y="0"/>
          <a:chExt cx="0" cy="0"/>
        </a:xfrm>
      </p:grpSpPr>
      <p:sp>
        <p:nvSpPr>
          <p:cNvPr id="7" name="Rectangle 6"/>
          <p:cNvSpPr/>
          <p:nvPr/>
        </p:nvSpPr>
        <p:spPr>
          <a:xfrm>
            <a:off x="269875" y="4773706"/>
            <a:ext cx="2971800" cy="184458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720354" y="3429001"/>
            <a:ext cx="4966446" cy="1398494"/>
          </a:xfrm>
        </p:spPr>
        <p:txBody>
          <a:bodyPr anchor="b" anchorCtr="0"/>
          <a:lstStyle>
            <a:lvl1pPr algn="r">
              <a:defRPr sz="4600" b="0" cap="none" baseline="0"/>
            </a:lvl1pPr>
          </a:lstStyle>
          <a:p>
            <a:r>
              <a:rPr lang="en-US" smtClean="0"/>
              <a:t>Click to edit Master title style</a:t>
            </a:r>
            <a:endParaRPr/>
          </a:p>
        </p:txBody>
      </p:sp>
      <p:sp>
        <p:nvSpPr>
          <p:cNvPr id="3" name="Text Placeholder 2"/>
          <p:cNvSpPr>
            <a:spLocks noGrp="1"/>
          </p:cNvSpPr>
          <p:nvPr>
            <p:ph type="body" idx="1"/>
          </p:nvPr>
        </p:nvSpPr>
        <p:spPr>
          <a:xfrm>
            <a:off x="3720354" y="4824414"/>
            <a:ext cx="4966446" cy="1320800"/>
          </a:xfrm>
        </p:spPr>
        <p:txBody>
          <a:bodyPr anchor="t" anchorCtr="0">
            <a:normAutofit/>
          </a:bodyPr>
          <a:lstStyle>
            <a:lvl1pPr marL="0" indent="0" algn="r">
              <a:spcBef>
                <a:spcPts val="0"/>
              </a:spcBef>
              <a:buNone/>
              <a:defRPr sz="16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6" name="Slide Number Placeholder 5"/>
          <p:cNvSpPr>
            <a:spLocks noGrp="1"/>
          </p:cNvSpPr>
          <p:nvPr>
            <p:ph type="sldNum" sz="quarter" idx="12"/>
          </p:nvPr>
        </p:nvSpPr>
        <p:spPr>
          <a:xfrm>
            <a:off x="351212" y="6104965"/>
            <a:ext cx="506506" cy="365125"/>
          </a:xfrm>
        </p:spPr>
        <p:txBody>
          <a:bodyPr/>
          <a:lstStyle/>
          <a:p>
            <a:fld id="{57AF16DE-A0D5-4438-950F-5B1E159C2C28}" type="slidenum">
              <a:rPr lang="en-US" smtClean="0"/>
              <a:pPr/>
              <a:t>‹N°›</a:t>
            </a:fld>
            <a:endParaRPr lang="en-US"/>
          </a:p>
        </p:txBody>
      </p:sp>
      <p:sp>
        <p:nvSpPr>
          <p:cNvPr id="9" name="Picture Placeholder 8"/>
          <p:cNvSpPr>
            <a:spLocks noGrp="1"/>
          </p:cNvSpPr>
          <p:nvPr>
            <p:ph type="pic" sz="quarter" idx="13"/>
          </p:nvPr>
        </p:nvSpPr>
        <p:spPr>
          <a:xfrm>
            <a:off x="269874" y="268288"/>
            <a:ext cx="2971800" cy="4438650"/>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5720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Content Placeholder 3"/>
          <p:cNvSpPr>
            <a:spLocks noGrp="1"/>
          </p:cNvSpPr>
          <p:nvPr>
            <p:ph sz="half" idx="2"/>
          </p:nvPr>
        </p:nvSpPr>
        <p:spPr>
          <a:xfrm>
            <a:off x="428244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pPr/>
              <a:t>6/10/2014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Rectangle 9"/>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88352" cy="1143000"/>
          </a:xfrm>
        </p:spPr>
        <p:txBody>
          <a:bodyPr/>
          <a:lstStyle>
            <a:lvl1pPr>
              <a:defRPr/>
            </a:lvl1pPr>
          </a:lstStyle>
          <a:p>
            <a:r>
              <a:rPr lang="en-US" smtClean="0"/>
              <a:t>Click to edit Master title style</a:t>
            </a:r>
            <a:endParaRPr/>
          </a:p>
        </p:txBody>
      </p:sp>
      <p:sp>
        <p:nvSpPr>
          <p:cNvPr id="3" name="Text Placeholder 2"/>
          <p:cNvSpPr>
            <a:spLocks noGrp="1"/>
          </p:cNvSpPr>
          <p:nvPr>
            <p:ph type="body" idx="1"/>
          </p:nvPr>
        </p:nvSpPr>
        <p:spPr>
          <a:xfrm>
            <a:off x="457200" y="2054132"/>
            <a:ext cx="3566160" cy="639762"/>
          </a:xfrm>
        </p:spPr>
        <p:txBody>
          <a:bodyPr anchor="b">
            <a:noAutofit/>
          </a:bodyPr>
          <a:lstStyle>
            <a:lvl1pPr marL="0" indent="0" algn="ctr">
              <a:spcBef>
                <a:spcPct val="0"/>
              </a:spcBef>
              <a:buNone/>
              <a:defRPr sz="20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689411"/>
            <a:ext cx="3566160" cy="3436751"/>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Text Placeholder 4"/>
          <p:cNvSpPr>
            <a:spLocks noGrp="1"/>
          </p:cNvSpPr>
          <p:nvPr>
            <p:ph type="body" sz="quarter" idx="3"/>
          </p:nvPr>
        </p:nvSpPr>
        <p:spPr>
          <a:xfrm>
            <a:off x="4279391" y="2054132"/>
            <a:ext cx="3566160" cy="639762"/>
          </a:xfrm>
        </p:spPr>
        <p:txBody>
          <a:bodyPr anchor="b">
            <a:noAutofit/>
          </a:bodyPr>
          <a:lstStyle>
            <a:lvl1pPr marL="0" indent="0" algn="ctr">
              <a:spcBef>
                <a:spcPct val="0"/>
              </a:spcBef>
              <a:buNone/>
              <a:defRPr sz="20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279391" y="2689411"/>
            <a:ext cx="3566160" cy="3436751"/>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7" name="Date Placeholder 6"/>
          <p:cNvSpPr>
            <a:spLocks noGrp="1"/>
          </p:cNvSpPr>
          <p:nvPr>
            <p:ph type="dt" sz="half" idx="10"/>
          </p:nvPr>
        </p:nvSpPr>
        <p:spPr/>
        <p:txBody>
          <a:bodyPr/>
          <a:lstStyle/>
          <a:p>
            <a:fld id="{B1A24CD3-204F-4468-8EE4-28A6668D006A}" type="datetimeFigureOut">
              <a:rPr lang="en-US" smtClean="0"/>
              <a:pPr/>
              <a:t>6/10/2014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AF16DE-A0D5-4438-950F-5B1E159C2C28}" type="slidenum">
              <a:rPr lang="en-US" smtClean="0"/>
              <a:pPr/>
              <a:t>‹N°›</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2 Content, Top and Bottom">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57199" y="2214562"/>
            <a:ext cx="7396163"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pPr/>
              <a:t>6/10/2014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a:p>
        </p:txBody>
      </p:sp>
      <p:sp>
        <p:nvSpPr>
          <p:cNvPr id="9" name="Content Placeholder 2"/>
          <p:cNvSpPr>
            <a:spLocks noGrp="1"/>
          </p:cNvSpPr>
          <p:nvPr>
            <p:ph sz="half" idx="13"/>
          </p:nvPr>
        </p:nvSpPr>
        <p:spPr>
          <a:xfrm>
            <a:off x="457199" y="4224973"/>
            <a:ext cx="7396163"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theme" Target="../theme/theme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199" y="914400"/>
            <a:ext cx="6508377" cy="1143000"/>
          </a:xfrm>
          <a:prstGeom prst="rect">
            <a:avLst/>
          </a:prstGeom>
        </p:spPr>
        <p:txBody>
          <a:bodyPr vert="horz" lIns="91440" tIns="45720" rIns="91440" bIns="45720" rtlCol="0" anchor="b" anchorCtr="0">
            <a:noAutofit/>
          </a:bodyPr>
          <a:lstStyle/>
          <a:p>
            <a:r>
              <a:rPr lang="en-US" smtClean="0"/>
              <a:t>Click to edit Master title style</a:t>
            </a:r>
            <a:endParaRPr/>
          </a:p>
        </p:txBody>
      </p:sp>
      <p:sp>
        <p:nvSpPr>
          <p:cNvPr id="3" name="Text Placeholder 2"/>
          <p:cNvSpPr>
            <a:spLocks noGrp="1"/>
          </p:cNvSpPr>
          <p:nvPr>
            <p:ph type="body" idx="1"/>
          </p:nvPr>
        </p:nvSpPr>
        <p:spPr>
          <a:xfrm>
            <a:off x="457199" y="2209800"/>
            <a:ext cx="6508377" cy="39163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2"/>
          </p:nvPr>
        </p:nvSpPr>
        <p:spPr>
          <a:xfrm>
            <a:off x="7198659" y="6356350"/>
            <a:ext cx="1752600" cy="365125"/>
          </a:xfrm>
          <a:prstGeom prst="rect">
            <a:avLst/>
          </a:prstGeom>
        </p:spPr>
        <p:txBody>
          <a:bodyPr vert="horz" lIns="91440" tIns="45720" rIns="91440" bIns="45720" rtlCol="0" anchor="ctr"/>
          <a:lstStyle>
            <a:lvl1pPr algn="r">
              <a:defRPr sz="1100" b="1">
                <a:solidFill>
                  <a:schemeClr val="tx2">
                    <a:lumMod val="60000"/>
                    <a:lumOff val="40000"/>
                  </a:schemeClr>
                </a:solidFill>
              </a:defRPr>
            </a:lvl1pPr>
          </a:lstStyle>
          <a:p>
            <a:fld id="{B1A24CD3-204F-4468-8EE4-28A6668D006A}" type="datetimeFigureOut">
              <a:rPr lang="en-US" smtClean="0"/>
              <a:pPr/>
              <a:t>6/10/2014</a:t>
            </a:fld>
            <a:endParaRPr lang="en-US"/>
          </a:p>
        </p:txBody>
      </p:sp>
      <p:sp>
        <p:nvSpPr>
          <p:cNvPr id="5" name="Footer Placeholder 4"/>
          <p:cNvSpPr>
            <a:spLocks noGrp="1"/>
          </p:cNvSpPr>
          <p:nvPr>
            <p:ph type="ftr" sz="quarter" idx="3"/>
          </p:nvPr>
        </p:nvSpPr>
        <p:spPr>
          <a:xfrm>
            <a:off x="174812" y="6356350"/>
            <a:ext cx="6007100" cy="365125"/>
          </a:xfrm>
          <a:prstGeom prst="rect">
            <a:avLst/>
          </a:prstGeom>
        </p:spPr>
        <p:txBody>
          <a:bodyPr vert="horz" lIns="91440" tIns="45720" rIns="91440" bIns="45720" rtlCol="0" anchor="ctr"/>
          <a:lstStyle>
            <a:lvl1pPr algn="l">
              <a:defRPr sz="1100" b="1">
                <a:solidFill>
                  <a:schemeClr val="tx2">
                    <a:lumMod val="60000"/>
                    <a:lumOff val="40000"/>
                  </a:schemeClr>
                </a:solidFill>
              </a:defRPr>
            </a:lvl1pPr>
          </a:lstStyle>
          <a:p>
            <a:endParaRPr lang="en-US"/>
          </a:p>
        </p:txBody>
      </p:sp>
      <p:sp>
        <p:nvSpPr>
          <p:cNvPr id="6" name="Slide Number Placeholder 5"/>
          <p:cNvSpPr>
            <a:spLocks noGrp="1"/>
          </p:cNvSpPr>
          <p:nvPr>
            <p:ph type="sldNum" sz="quarter" idx="4"/>
          </p:nvPr>
        </p:nvSpPr>
        <p:spPr>
          <a:xfrm>
            <a:off x="8256494" y="361016"/>
            <a:ext cx="506506" cy="365125"/>
          </a:xfrm>
          <a:prstGeom prst="rect">
            <a:avLst/>
          </a:prstGeom>
        </p:spPr>
        <p:txBody>
          <a:bodyPr vert="horz" lIns="91440" tIns="45720" rIns="91440" bIns="45720" rtlCol="0" anchor="ctr"/>
          <a:lstStyle>
            <a:lvl1pPr algn="r">
              <a:defRPr sz="2200" b="1">
                <a:solidFill>
                  <a:schemeClr val="bg1"/>
                </a:solidFill>
              </a:defRPr>
            </a:lvl1pPr>
          </a:lstStyle>
          <a:p>
            <a:fld id="{57AF16DE-A0D5-4438-950F-5B1E159C2C28}" type="slidenum">
              <a:rPr lang="en-US" smtClean="0"/>
              <a:pPr/>
              <a:t>‹N°›</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 id="2147483679" r:id="rId19"/>
  </p:sldLayoutIdLst>
  <p:txStyles>
    <p:titleStyle>
      <a:lvl1pPr algn="l" defTabSz="914400" rtl="0" eaLnBrk="1" latinLnBrk="0" hangingPunct="1">
        <a:spcBef>
          <a:spcPct val="0"/>
        </a:spcBef>
        <a:buNone/>
        <a:defRPr sz="3600" kern="1200">
          <a:solidFill>
            <a:schemeClr val="accent1"/>
          </a:solidFill>
          <a:latin typeface="+mj-lt"/>
          <a:ea typeface="+mj-ea"/>
          <a:cs typeface="+mj-cs"/>
        </a:defRPr>
      </a:lvl1pPr>
    </p:titleStyle>
    <p:bodyStyle>
      <a:lvl1pPr marL="228600" indent="-228600" algn="l" defTabSz="914400" rtl="0" eaLnBrk="1" latinLnBrk="0" hangingPunct="1">
        <a:spcBef>
          <a:spcPts val="1800"/>
        </a:spcBef>
        <a:buClr>
          <a:schemeClr val="accent1"/>
        </a:buClr>
        <a:buSzPct val="100000"/>
        <a:buFont typeface="Wingdings 2" pitchFamily="18" charset="2"/>
        <a:buChar char="¡"/>
        <a:defRPr sz="2000" kern="1200">
          <a:solidFill>
            <a:schemeClr val="tx2"/>
          </a:solidFill>
          <a:latin typeface="+mn-lt"/>
          <a:ea typeface="+mn-ea"/>
          <a:cs typeface="+mn-cs"/>
        </a:defRPr>
      </a:lvl1pPr>
      <a:lvl2pPr marL="457200" indent="-228600" algn="l" defTabSz="914400" rtl="0" eaLnBrk="1" latinLnBrk="0" hangingPunct="1">
        <a:spcBef>
          <a:spcPts val="600"/>
        </a:spcBef>
        <a:buClr>
          <a:schemeClr val="accent1">
            <a:lumMod val="50000"/>
          </a:schemeClr>
        </a:buClr>
        <a:buSzPct val="100000"/>
        <a:buFont typeface="Wingdings 2" pitchFamily="18" charset="2"/>
        <a:buChar char="¡"/>
        <a:defRPr sz="1800" kern="1200">
          <a:solidFill>
            <a:schemeClr val="tx2"/>
          </a:solidFill>
          <a:latin typeface="+mn-lt"/>
          <a:ea typeface="+mn-ea"/>
          <a:cs typeface="+mn-cs"/>
        </a:defRPr>
      </a:lvl2pPr>
      <a:lvl3pPr marL="685800" indent="-228600" algn="l" defTabSz="914400" rtl="0" eaLnBrk="1" latinLnBrk="0" hangingPunct="1">
        <a:spcBef>
          <a:spcPts val="600"/>
        </a:spcBef>
        <a:buClr>
          <a:schemeClr val="accent1"/>
        </a:buClr>
        <a:buSzPct val="100000"/>
        <a:buFont typeface="Wingdings 2" pitchFamily="18" charset="2"/>
        <a:buChar char="¡"/>
        <a:defRPr sz="1800" kern="1200">
          <a:solidFill>
            <a:schemeClr val="tx2"/>
          </a:solidFill>
          <a:latin typeface="+mn-lt"/>
          <a:ea typeface="+mn-ea"/>
          <a:cs typeface="+mn-cs"/>
        </a:defRPr>
      </a:lvl3pPr>
      <a:lvl4pPr marL="914400" indent="-228600" algn="l" defTabSz="914400" rtl="0" eaLnBrk="1" latinLnBrk="0" hangingPunct="1">
        <a:spcBef>
          <a:spcPts val="600"/>
        </a:spcBef>
        <a:buClr>
          <a:schemeClr val="accent1">
            <a:lumMod val="50000"/>
          </a:schemeClr>
        </a:buClr>
        <a:buSzPct val="100000"/>
        <a:buFont typeface="Wingdings 2" pitchFamily="18" charset="2"/>
        <a:buChar char="¡"/>
        <a:defRPr sz="1800" kern="1200">
          <a:solidFill>
            <a:schemeClr val="tx2"/>
          </a:solidFill>
          <a:latin typeface="+mn-lt"/>
          <a:ea typeface="+mn-ea"/>
          <a:cs typeface="+mn-cs"/>
        </a:defRPr>
      </a:lvl4pPr>
      <a:lvl5pPr marL="1143000" indent="-228600" algn="l" defTabSz="914400" rtl="0" eaLnBrk="1" latinLnBrk="0" hangingPunct="1">
        <a:spcBef>
          <a:spcPts val="600"/>
        </a:spcBef>
        <a:buClr>
          <a:schemeClr val="accent1"/>
        </a:buClr>
        <a:buSzPct val="100000"/>
        <a:buFont typeface="Wingdings 2" pitchFamily="18" charset="2"/>
        <a:buChar char="¡"/>
        <a:defRPr sz="1800" kern="1200">
          <a:solidFill>
            <a:schemeClr val="tx2"/>
          </a:solidFill>
          <a:latin typeface="+mn-lt"/>
          <a:ea typeface="+mn-ea"/>
          <a:cs typeface="+mn-cs"/>
        </a:defRPr>
      </a:lvl5pPr>
      <a:lvl6pPr marL="1377950" indent="-228600" algn="l" defTabSz="914400" rtl="0" eaLnBrk="1" latinLnBrk="0" hangingPunct="1">
        <a:spcBef>
          <a:spcPct val="20000"/>
        </a:spcBef>
        <a:buClr>
          <a:schemeClr val="accent1">
            <a:lumMod val="50000"/>
          </a:schemeClr>
        </a:buClr>
        <a:buFont typeface="Wingdings 2" pitchFamily="18" charset="2"/>
        <a:buChar char=""/>
        <a:defRPr lang="en-US" sz="1800" kern="1200" dirty="0" smtClean="0">
          <a:solidFill>
            <a:schemeClr val="tx2"/>
          </a:solidFill>
          <a:latin typeface="+mn-lt"/>
          <a:ea typeface="+mn-ea"/>
          <a:cs typeface="+mn-cs"/>
        </a:defRPr>
      </a:lvl6pPr>
      <a:lvl7pPr marL="1603375" indent="-228600" algn="l" defTabSz="914400" rtl="0" eaLnBrk="1" latinLnBrk="0" hangingPunct="1">
        <a:spcBef>
          <a:spcPct val="20000"/>
        </a:spcBef>
        <a:buClr>
          <a:schemeClr val="accent1"/>
        </a:buClr>
        <a:buFont typeface="Wingdings 2" pitchFamily="18" charset="2"/>
        <a:buChar char=""/>
        <a:defRPr lang="en-US" sz="1800" kern="1200" dirty="0" smtClean="0">
          <a:solidFill>
            <a:schemeClr val="tx2"/>
          </a:solidFill>
          <a:latin typeface="+mn-lt"/>
          <a:ea typeface="+mn-ea"/>
          <a:cs typeface="+mn-cs"/>
        </a:defRPr>
      </a:lvl7pPr>
      <a:lvl8pPr marL="1830388" indent="-228600" algn="l" defTabSz="914400" rtl="0" eaLnBrk="1" latinLnBrk="0" hangingPunct="1">
        <a:spcBef>
          <a:spcPct val="20000"/>
        </a:spcBef>
        <a:buClr>
          <a:schemeClr val="accent1">
            <a:lumMod val="50000"/>
          </a:schemeClr>
        </a:buClr>
        <a:buFont typeface="Wingdings 2" pitchFamily="18" charset="2"/>
        <a:buChar char=""/>
        <a:defRPr lang="en-US" sz="1800" kern="1200" dirty="0" smtClean="0">
          <a:solidFill>
            <a:schemeClr val="tx2"/>
          </a:solidFill>
          <a:latin typeface="+mn-lt"/>
          <a:ea typeface="+mn-ea"/>
          <a:cs typeface="+mn-cs"/>
        </a:defRPr>
      </a:lvl8pPr>
      <a:lvl9pPr marL="2057400" indent="-228600" algn="l" defTabSz="914400" rtl="0" eaLnBrk="1" latinLnBrk="0" hangingPunct="1">
        <a:spcBef>
          <a:spcPct val="20000"/>
        </a:spcBef>
        <a:buClr>
          <a:schemeClr val="accent1"/>
        </a:buClr>
        <a:buFont typeface="Wingdings 2" pitchFamily="18" charset="2"/>
        <a:buChar char=""/>
        <a:defRPr lang="en-US" sz="1800" kern="1200" dirty="0">
          <a:solidFill>
            <a:schemeClr val="tx2"/>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200400" y="4208929"/>
            <a:ext cx="5458968" cy="1048684"/>
          </a:xfrm>
        </p:spPr>
        <p:txBody>
          <a:bodyPr>
            <a:noAutofit/>
          </a:bodyPr>
          <a:lstStyle/>
          <a:p>
            <a:r>
              <a:rPr lang="en-US" sz="3600" dirty="0" smtClean="0"/>
              <a:t>Universal Periodic Review</a:t>
            </a:r>
            <a:endParaRPr lang="en-US" sz="3600" dirty="0"/>
          </a:p>
        </p:txBody>
      </p:sp>
      <p:sp>
        <p:nvSpPr>
          <p:cNvPr id="3" name="Subtitle 2"/>
          <p:cNvSpPr>
            <a:spLocks noGrp="1"/>
          </p:cNvSpPr>
          <p:nvPr>
            <p:ph type="subTitle" idx="1"/>
          </p:nvPr>
        </p:nvSpPr>
        <p:spPr/>
        <p:txBody>
          <a:bodyPr>
            <a:normAutofit/>
          </a:bodyPr>
          <a:lstStyle/>
          <a:p>
            <a:r>
              <a:rPr lang="en-US" sz="2000" dirty="0" smtClean="0"/>
              <a:t>Overview of Reports</a:t>
            </a:r>
            <a:endParaRPr lang="en-US" sz="2000" dirty="0"/>
          </a:p>
        </p:txBody>
      </p:sp>
      <p:pic>
        <p:nvPicPr>
          <p:cNvPr id="1025" name="Image 9"/>
          <p:cNvPicPr>
            <a:picLocks noChangeAspect="1" noChangeArrowheads="1"/>
          </p:cNvPicPr>
          <p:nvPr/>
        </p:nvPicPr>
        <p:blipFill>
          <a:blip r:embed="rId3" cstate="print">
            <a:extLst>
              <a:ext uri="{28A0092B-C50C-407E-A947-70E740481C1C}">
                <a14:useLocalDpi xmlns:a14="http://schemas.microsoft.com/office/drawing/2010/main" xmlns="" val="0"/>
              </a:ext>
            </a:extLst>
          </a:blip>
          <a:srcRect/>
          <a:stretch>
            <a:fillRect/>
          </a:stretch>
        </p:blipFill>
        <p:spPr bwMode="auto">
          <a:xfrm>
            <a:off x="564396" y="250879"/>
            <a:ext cx="2508427" cy="326142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extLst>
      <p:ext uri="{BB962C8B-B14F-4D97-AF65-F5344CB8AC3E}">
        <p14:creationId xmlns:p14="http://schemas.microsoft.com/office/powerpoint/2010/main" xmlns="" val="421124365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Reports considered during the UPR</a:t>
            </a:r>
            <a:endParaRPr lang="en-US" dirty="0"/>
          </a:p>
        </p:txBody>
      </p:sp>
      <p:sp>
        <p:nvSpPr>
          <p:cNvPr id="3" name="Content Placeholder 2"/>
          <p:cNvSpPr>
            <a:spLocks noGrp="1"/>
          </p:cNvSpPr>
          <p:nvPr>
            <p:ph idx="1"/>
          </p:nvPr>
        </p:nvSpPr>
        <p:spPr/>
        <p:txBody>
          <a:bodyPr/>
          <a:lstStyle/>
          <a:p>
            <a:r>
              <a:rPr lang="en-US" dirty="0" smtClean="0"/>
              <a:t>State report</a:t>
            </a:r>
          </a:p>
          <a:p>
            <a:r>
              <a:rPr lang="en-US" dirty="0" smtClean="0"/>
              <a:t>A compilation of information from UN agencies (prepared by OHCHR)</a:t>
            </a:r>
          </a:p>
          <a:p>
            <a:r>
              <a:rPr lang="en-US" dirty="0" smtClean="0"/>
              <a:t>Summary of Stakeholder/NGO submissions (prepared by OHCHR) </a:t>
            </a:r>
            <a:endParaRPr lang="en-US" dirty="0"/>
          </a:p>
        </p:txBody>
      </p:sp>
    </p:spTree>
    <p:extLst>
      <p:ext uri="{BB962C8B-B14F-4D97-AF65-F5344CB8AC3E}">
        <p14:creationId xmlns:p14="http://schemas.microsoft.com/office/powerpoint/2010/main" xmlns="" val="5478484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State Report</a:t>
            </a:r>
            <a:endParaRPr lang="en-US" dirty="0"/>
          </a:p>
        </p:txBody>
      </p:sp>
      <p:sp>
        <p:nvSpPr>
          <p:cNvPr id="3" name="Content Placeholder 2"/>
          <p:cNvSpPr>
            <a:spLocks noGrp="1"/>
          </p:cNvSpPr>
          <p:nvPr>
            <p:ph idx="1"/>
          </p:nvPr>
        </p:nvSpPr>
        <p:spPr/>
        <p:txBody>
          <a:bodyPr/>
          <a:lstStyle/>
          <a:p>
            <a:r>
              <a:rPr lang="en-US" dirty="0" smtClean="0"/>
              <a:t>20 pages</a:t>
            </a:r>
          </a:p>
          <a:p>
            <a:r>
              <a:rPr lang="en-US" dirty="0" smtClean="0"/>
              <a:t>The report should detail how the state has fulfilled its human rights obligations and commitments, including:</a:t>
            </a:r>
          </a:p>
          <a:p>
            <a:pPr lvl="1"/>
            <a:r>
              <a:rPr lang="en-US" dirty="0" smtClean="0"/>
              <a:t>Achievements</a:t>
            </a:r>
          </a:p>
          <a:p>
            <a:pPr lvl="1"/>
            <a:r>
              <a:rPr lang="en-US" dirty="0" smtClean="0"/>
              <a:t>Best practices</a:t>
            </a:r>
          </a:p>
          <a:p>
            <a:pPr lvl="1"/>
            <a:r>
              <a:rPr lang="en-US" dirty="0" smtClean="0"/>
              <a:t>Challenges</a:t>
            </a:r>
          </a:p>
          <a:p>
            <a:pPr lvl="1"/>
            <a:r>
              <a:rPr lang="en-US" dirty="0" smtClean="0"/>
              <a:t>Limitations</a:t>
            </a:r>
          </a:p>
          <a:p>
            <a:r>
              <a:rPr lang="en-US" dirty="0" smtClean="0"/>
              <a:t>States are </a:t>
            </a:r>
            <a:r>
              <a:rPr lang="en-US" dirty="0" smtClean="0"/>
              <a:t>encouraged </a:t>
            </a:r>
            <a:r>
              <a:rPr lang="en-US" dirty="0" smtClean="0"/>
              <a:t>to meet with civil society to gather information for the report</a:t>
            </a:r>
          </a:p>
          <a:p>
            <a:pPr marL="0" indent="0">
              <a:buNone/>
            </a:pPr>
            <a:endParaRPr lang="en-US" dirty="0" smtClean="0"/>
          </a:p>
        </p:txBody>
      </p:sp>
    </p:spTree>
    <p:extLst>
      <p:ext uri="{BB962C8B-B14F-4D97-AF65-F5344CB8AC3E}">
        <p14:creationId xmlns:p14="http://schemas.microsoft.com/office/powerpoint/2010/main" xmlns="" val="400924113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Content: UN Agency Report</a:t>
            </a:r>
            <a:endParaRPr lang="en-US" dirty="0"/>
          </a:p>
        </p:txBody>
      </p:sp>
      <p:sp>
        <p:nvSpPr>
          <p:cNvPr id="3" name="Content Placeholder 2"/>
          <p:cNvSpPr>
            <a:spLocks noGrp="1"/>
          </p:cNvSpPr>
          <p:nvPr>
            <p:ph idx="1"/>
          </p:nvPr>
        </p:nvSpPr>
        <p:spPr/>
        <p:txBody>
          <a:bodyPr/>
          <a:lstStyle/>
          <a:p>
            <a:r>
              <a:rPr lang="en-US" dirty="0" smtClean="0"/>
              <a:t>This report is compiled by </a:t>
            </a:r>
            <a:r>
              <a:rPr lang="en-US" b="1" dirty="0" smtClean="0">
                <a:solidFill>
                  <a:srgbClr val="FF0000"/>
                </a:solidFill>
              </a:rPr>
              <a:t>OHCHR</a:t>
            </a:r>
            <a:r>
              <a:rPr lang="en-US" dirty="0" smtClean="0"/>
              <a:t> from:</a:t>
            </a:r>
          </a:p>
          <a:p>
            <a:pPr lvl="1"/>
            <a:r>
              <a:rPr lang="en-US" dirty="0" smtClean="0"/>
              <a:t>Treaty-bodies</a:t>
            </a:r>
          </a:p>
          <a:p>
            <a:pPr lvl="1"/>
            <a:r>
              <a:rPr lang="en-US" dirty="0" smtClean="0"/>
              <a:t>Independent experts</a:t>
            </a:r>
          </a:p>
          <a:p>
            <a:pPr lvl="1"/>
            <a:r>
              <a:rPr lang="en-US" dirty="0" smtClean="0"/>
              <a:t>Special rapporteurs</a:t>
            </a:r>
          </a:p>
          <a:p>
            <a:pPr lvl="1"/>
            <a:r>
              <a:rPr lang="en-US" dirty="0" smtClean="0"/>
              <a:t>UN agencies</a:t>
            </a:r>
          </a:p>
          <a:p>
            <a:pPr lvl="1"/>
            <a:r>
              <a:rPr lang="en-US" dirty="0" smtClean="0"/>
              <a:t>Other UN bodies</a:t>
            </a:r>
          </a:p>
          <a:p>
            <a:r>
              <a:rPr lang="en-US" dirty="0" smtClean="0"/>
              <a:t>The final report is 10 pages</a:t>
            </a:r>
          </a:p>
        </p:txBody>
      </p:sp>
    </p:spTree>
    <p:extLst>
      <p:ext uri="{BB962C8B-B14F-4D97-AF65-F5344CB8AC3E}">
        <p14:creationId xmlns:p14="http://schemas.microsoft.com/office/powerpoint/2010/main" xmlns="" val="181976783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Civil Society Report</a:t>
            </a:r>
            <a:endParaRPr lang="en-US" dirty="0"/>
          </a:p>
        </p:txBody>
      </p:sp>
      <p:sp>
        <p:nvSpPr>
          <p:cNvPr id="3" name="Content Placeholder 2"/>
          <p:cNvSpPr>
            <a:spLocks noGrp="1"/>
          </p:cNvSpPr>
          <p:nvPr>
            <p:ph idx="1"/>
          </p:nvPr>
        </p:nvSpPr>
        <p:spPr/>
        <p:txBody>
          <a:bodyPr>
            <a:normAutofit lnSpcReduction="10000"/>
          </a:bodyPr>
          <a:lstStyle/>
          <a:p>
            <a:r>
              <a:rPr lang="en-US" dirty="0" smtClean="0"/>
              <a:t>Civil society is encouraged to submit reports on specific human rights issues.</a:t>
            </a:r>
          </a:p>
          <a:p>
            <a:r>
              <a:rPr lang="en-US" dirty="0" smtClean="0"/>
              <a:t>This means that NGOs can write a report on any human rights issue covered under:</a:t>
            </a:r>
          </a:p>
          <a:p>
            <a:pPr lvl="1"/>
            <a:r>
              <a:rPr lang="en-US" dirty="0" smtClean="0"/>
              <a:t>International covenants and conventions</a:t>
            </a:r>
          </a:p>
          <a:p>
            <a:pPr lvl="1"/>
            <a:r>
              <a:rPr lang="en-US" dirty="0" smtClean="0"/>
              <a:t>UN charter</a:t>
            </a:r>
          </a:p>
          <a:p>
            <a:pPr lvl="1"/>
            <a:r>
              <a:rPr lang="en-US" dirty="0" smtClean="0"/>
              <a:t>Universal Declaration of Human Rights</a:t>
            </a:r>
          </a:p>
          <a:p>
            <a:pPr lvl="1"/>
            <a:r>
              <a:rPr lang="en-US" dirty="0" smtClean="0"/>
              <a:t>Other human rights instruments signed by the state</a:t>
            </a:r>
          </a:p>
          <a:p>
            <a:pPr lvl="1"/>
            <a:r>
              <a:rPr lang="en-US" dirty="0" smtClean="0"/>
              <a:t>Voluntary pledges and commitments made by the state</a:t>
            </a:r>
          </a:p>
          <a:p>
            <a:pPr lvl="1"/>
            <a:r>
              <a:rPr lang="en-US" dirty="0" smtClean="0"/>
              <a:t>International humanitarian law</a:t>
            </a:r>
          </a:p>
        </p:txBody>
      </p:sp>
    </p:spTree>
    <p:extLst>
      <p:ext uri="{BB962C8B-B14F-4D97-AF65-F5344CB8AC3E}">
        <p14:creationId xmlns:p14="http://schemas.microsoft.com/office/powerpoint/2010/main" xmlns="" val="261387333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Specifications of the NGO Submission</a:t>
            </a:r>
            <a:endParaRPr lang="en-US" dirty="0"/>
          </a:p>
        </p:txBody>
      </p:sp>
      <p:sp>
        <p:nvSpPr>
          <p:cNvPr id="3" name="Content Placeholder 2"/>
          <p:cNvSpPr>
            <a:spLocks noGrp="1"/>
          </p:cNvSpPr>
          <p:nvPr>
            <p:ph idx="1"/>
          </p:nvPr>
        </p:nvSpPr>
        <p:spPr>
          <a:xfrm>
            <a:off x="457199" y="2209800"/>
            <a:ext cx="8397585" cy="4208975"/>
          </a:xfrm>
        </p:spPr>
        <p:txBody>
          <a:bodyPr>
            <a:normAutofit fontScale="85000" lnSpcReduction="20000"/>
          </a:bodyPr>
          <a:lstStyle/>
          <a:p>
            <a:r>
              <a:rPr lang="en-US" b="1" dirty="0" smtClean="0">
                <a:solidFill>
                  <a:srgbClr val="FF0000"/>
                </a:solidFill>
              </a:rPr>
              <a:t>All UPR reports are public. </a:t>
            </a:r>
          </a:p>
          <a:p>
            <a:r>
              <a:rPr lang="en-US" dirty="0" smtClean="0"/>
              <a:t>NGO </a:t>
            </a:r>
            <a:r>
              <a:rPr lang="en-US" dirty="0"/>
              <a:t>submissions are maximum 2,815 words (about 5 pages) for a submission from an individual NGO and</a:t>
            </a:r>
            <a:r>
              <a:rPr lang="en-US" b="1" dirty="0">
                <a:solidFill>
                  <a:srgbClr val="FF0000"/>
                </a:solidFill>
              </a:rPr>
              <a:t> 5,630 words (about 10 pages) for a joint submission.</a:t>
            </a:r>
          </a:p>
          <a:p>
            <a:pPr lvl="0"/>
            <a:r>
              <a:rPr lang="en-US" dirty="0"/>
              <a:t>NGO submissions do not have to cover all rights. </a:t>
            </a:r>
            <a:r>
              <a:rPr lang="en-US" b="1" dirty="0">
                <a:solidFill>
                  <a:srgbClr val="FF0000"/>
                </a:solidFill>
              </a:rPr>
              <a:t>P</a:t>
            </a:r>
            <a:r>
              <a:rPr lang="en-US" b="1" dirty="0" smtClean="0">
                <a:solidFill>
                  <a:srgbClr val="FF0000"/>
                </a:solidFill>
              </a:rPr>
              <a:t>rioritization </a:t>
            </a:r>
            <a:r>
              <a:rPr lang="en-US" b="1" dirty="0">
                <a:solidFill>
                  <a:srgbClr val="FF0000"/>
                </a:solidFill>
              </a:rPr>
              <a:t>of key human rights issues is recommended.</a:t>
            </a:r>
            <a:endParaRPr lang="en-US" dirty="0">
              <a:solidFill>
                <a:srgbClr val="FF0000"/>
              </a:solidFill>
            </a:endParaRPr>
          </a:p>
          <a:p>
            <a:pPr lvl="0"/>
            <a:r>
              <a:rPr lang="en-US" dirty="0"/>
              <a:t>NGO submissions </a:t>
            </a:r>
            <a:r>
              <a:rPr lang="en-US" dirty="0" smtClean="0"/>
              <a:t>should </a:t>
            </a:r>
            <a:r>
              <a:rPr lang="en-US" dirty="0"/>
              <a:t>respect the </a:t>
            </a:r>
            <a:r>
              <a:rPr lang="en-US" b="1" dirty="0">
                <a:solidFill>
                  <a:srgbClr val="FF0000"/>
                </a:solidFill>
              </a:rPr>
              <a:t>technical guidelines </a:t>
            </a:r>
            <a:r>
              <a:rPr lang="en-US" dirty="0"/>
              <a:t>of the Office of the High Commissioner for Human Rights (OHCHR) </a:t>
            </a:r>
            <a:endParaRPr lang="en-US" dirty="0" smtClean="0"/>
          </a:p>
          <a:p>
            <a:pPr lvl="0"/>
            <a:r>
              <a:rPr lang="en-US" b="1" dirty="0" smtClean="0">
                <a:solidFill>
                  <a:srgbClr val="FF0000"/>
                </a:solidFill>
              </a:rPr>
              <a:t>Extracts </a:t>
            </a:r>
            <a:r>
              <a:rPr lang="en-US" b="1" dirty="0">
                <a:solidFill>
                  <a:srgbClr val="FF0000"/>
                </a:solidFill>
              </a:rPr>
              <a:t>of NGOs’ submissions may be selected </a:t>
            </a:r>
            <a:r>
              <a:rPr lang="en-US" dirty="0"/>
              <a:t>by the OHCHR and included in its summary of stakeholders’ information (known as the OHCHR summary). </a:t>
            </a:r>
          </a:p>
          <a:p>
            <a:pPr lvl="0"/>
            <a:r>
              <a:rPr lang="en-US" dirty="0"/>
              <a:t>NGOs have </a:t>
            </a:r>
            <a:r>
              <a:rPr lang="en-US" b="1" dirty="0">
                <a:solidFill>
                  <a:srgbClr val="FF0000"/>
                </a:solidFill>
              </a:rPr>
              <a:t>to send their submissions before the State </a:t>
            </a:r>
            <a:r>
              <a:rPr lang="en-US" dirty="0"/>
              <a:t>submits its national report. </a:t>
            </a:r>
          </a:p>
        </p:txBody>
      </p:sp>
    </p:spTree>
    <p:extLst>
      <p:ext uri="{BB962C8B-B14F-4D97-AF65-F5344CB8AC3E}">
        <p14:creationId xmlns:p14="http://schemas.microsoft.com/office/powerpoint/2010/main" xmlns="" val="38776780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to include in the report?</a:t>
            </a:r>
            <a:endParaRPr lang="en-US" dirty="0"/>
          </a:p>
        </p:txBody>
      </p:sp>
      <p:sp>
        <p:nvSpPr>
          <p:cNvPr id="3" name="Content Placeholder 2"/>
          <p:cNvSpPr>
            <a:spLocks noGrp="1"/>
          </p:cNvSpPr>
          <p:nvPr>
            <p:ph idx="1"/>
          </p:nvPr>
        </p:nvSpPr>
        <p:spPr/>
        <p:txBody>
          <a:bodyPr/>
          <a:lstStyle/>
          <a:p>
            <a:pPr lvl="0"/>
            <a:r>
              <a:rPr lang="en-US" dirty="0"/>
              <a:t>A</a:t>
            </a:r>
            <a:r>
              <a:rPr lang="en-US" dirty="0" smtClean="0"/>
              <a:t>chievements</a:t>
            </a:r>
            <a:r>
              <a:rPr lang="en-US" dirty="0"/>
              <a:t>, best practices, challenges and constraints </a:t>
            </a:r>
            <a:endParaRPr lang="en-US" dirty="0" smtClean="0"/>
          </a:p>
          <a:p>
            <a:pPr lvl="0"/>
            <a:r>
              <a:rPr lang="en-US" dirty="0"/>
              <a:t>I</a:t>
            </a:r>
            <a:r>
              <a:rPr lang="en-US" dirty="0" smtClean="0"/>
              <a:t>nformation </a:t>
            </a:r>
            <a:r>
              <a:rPr lang="en-US" dirty="0"/>
              <a:t>on the implementation of accepted UPR recommendations since the last review.</a:t>
            </a:r>
            <a:r>
              <a:rPr lang="en-US" baseline="30000" dirty="0"/>
              <a:t> </a:t>
            </a:r>
            <a:endParaRPr lang="en-US" dirty="0"/>
          </a:p>
          <a:p>
            <a:r>
              <a:rPr lang="en-US" dirty="0" smtClean="0"/>
              <a:t>Main issues of concern during the last 4 </a:t>
            </a:r>
            <a:r>
              <a:rPr lang="en-US" dirty="0" smtClean="0"/>
              <a:t>½ years </a:t>
            </a:r>
            <a:r>
              <a:rPr lang="en-US" dirty="0" smtClean="0"/>
              <a:t>(since the previous review)</a:t>
            </a:r>
          </a:p>
          <a:p>
            <a:pPr marL="0" indent="0">
              <a:buNone/>
            </a:pPr>
            <a:endParaRPr lang="en-US" dirty="0" smtClean="0"/>
          </a:p>
          <a:p>
            <a:endParaRPr lang="en-US" dirty="0"/>
          </a:p>
        </p:txBody>
      </p:sp>
    </p:spTree>
    <p:extLst>
      <p:ext uri="{BB962C8B-B14F-4D97-AF65-F5344CB8AC3E}">
        <p14:creationId xmlns:p14="http://schemas.microsoft.com/office/powerpoint/2010/main" xmlns="" val="66026054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What to include in the </a:t>
            </a:r>
            <a:r>
              <a:rPr lang="en-US" dirty="0" smtClean="0"/>
              <a:t>report?</a:t>
            </a:r>
            <a:endParaRPr lang="en-US" dirty="0"/>
          </a:p>
        </p:txBody>
      </p:sp>
      <p:sp>
        <p:nvSpPr>
          <p:cNvPr id="3" name="Content Placeholder 2"/>
          <p:cNvSpPr>
            <a:spLocks noGrp="1"/>
          </p:cNvSpPr>
          <p:nvPr>
            <p:ph idx="1"/>
          </p:nvPr>
        </p:nvSpPr>
        <p:spPr>
          <a:xfrm>
            <a:off x="457199" y="2209800"/>
            <a:ext cx="6508377" cy="4324148"/>
          </a:xfrm>
        </p:spPr>
        <p:txBody>
          <a:bodyPr/>
          <a:lstStyle/>
          <a:p>
            <a:r>
              <a:rPr lang="en-US" dirty="0" smtClean="0"/>
              <a:t>Identify 5-10 key issues (1-2 per page)</a:t>
            </a:r>
          </a:p>
          <a:p>
            <a:pPr lvl="1"/>
            <a:r>
              <a:rPr lang="en-US" dirty="0" smtClean="0"/>
              <a:t>Supporting data and recommendations can be annexed</a:t>
            </a:r>
          </a:p>
          <a:p>
            <a:r>
              <a:rPr lang="en-US" dirty="0" smtClean="0"/>
              <a:t>Each issue should include:</a:t>
            </a:r>
          </a:p>
          <a:p>
            <a:pPr lvl="1"/>
            <a:r>
              <a:rPr lang="en-US" dirty="0" smtClean="0"/>
              <a:t>A general statement defining the issue</a:t>
            </a:r>
          </a:p>
          <a:p>
            <a:pPr lvl="1"/>
            <a:r>
              <a:rPr lang="en-US" dirty="0" smtClean="0"/>
              <a:t>Reference to international and national standards</a:t>
            </a:r>
          </a:p>
          <a:p>
            <a:pPr lvl="1"/>
            <a:r>
              <a:rPr lang="en-US" dirty="0" smtClean="0"/>
              <a:t>Facts and supporting information (some can be annexed to the report)</a:t>
            </a:r>
          </a:p>
          <a:p>
            <a:pPr lvl="1"/>
            <a:r>
              <a:rPr lang="en-US" dirty="0" smtClean="0"/>
              <a:t>Second-hand information should be included only to support primary data</a:t>
            </a:r>
          </a:p>
          <a:p>
            <a:pPr lvl="1"/>
            <a:r>
              <a:rPr lang="en-US" dirty="0" smtClean="0"/>
              <a:t>Action-oriented, precise recommendations</a:t>
            </a:r>
          </a:p>
          <a:p>
            <a:pPr lvl="1"/>
            <a:endParaRPr lang="en-US" dirty="0"/>
          </a:p>
        </p:txBody>
      </p:sp>
    </p:spTree>
    <p:extLst>
      <p:ext uri="{BB962C8B-B14F-4D97-AF65-F5344CB8AC3E}">
        <p14:creationId xmlns:p14="http://schemas.microsoft.com/office/powerpoint/2010/main" xmlns="" val="52078122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to ensure that your information is included in the summary report</a:t>
            </a:r>
            <a:endParaRPr lang="en-US" dirty="0"/>
          </a:p>
        </p:txBody>
      </p:sp>
      <p:sp>
        <p:nvSpPr>
          <p:cNvPr id="3" name="Content Placeholder 2"/>
          <p:cNvSpPr>
            <a:spLocks noGrp="1"/>
          </p:cNvSpPr>
          <p:nvPr>
            <p:ph idx="1"/>
          </p:nvPr>
        </p:nvSpPr>
        <p:spPr/>
        <p:txBody>
          <a:bodyPr/>
          <a:lstStyle/>
          <a:p>
            <a:r>
              <a:rPr lang="en-US" dirty="0">
                <a:solidFill>
                  <a:schemeClr val="tx1"/>
                </a:solidFill>
              </a:rPr>
              <a:t>Ensure the submission is credible and </a:t>
            </a:r>
            <a:r>
              <a:rPr lang="en-US" dirty="0" smtClean="0">
                <a:solidFill>
                  <a:schemeClr val="tx1"/>
                </a:solidFill>
              </a:rPr>
              <a:t>reliable</a:t>
            </a:r>
          </a:p>
          <a:p>
            <a:r>
              <a:rPr lang="en-US" dirty="0" smtClean="0">
                <a:solidFill>
                  <a:schemeClr val="tx1"/>
                </a:solidFill>
              </a:rPr>
              <a:t>Base report on primary data (first hand data)</a:t>
            </a:r>
          </a:p>
          <a:p>
            <a:r>
              <a:rPr lang="en-US" dirty="0" smtClean="0">
                <a:solidFill>
                  <a:schemeClr val="tx1"/>
                </a:solidFill>
              </a:rPr>
              <a:t>Use technical language and give examples</a:t>
            </a:r>
          </a:p>
          <a:p>
            <a:r>
              <a:rPr lang="en-US" dirty="0" smtClean="0">
                <a:solidFill>
                  <a:schemeClr val="tx1"/>
                </a:solidFill>
              </a:rPr>
              <a:t>Follow the OHCHR report structure</a:t>
            </a:r>
          </a:p>
          <a:p>
            <a:r>
              <a:rPr lang="en-US" dirty="0" smtClean="0">
                <a:solidFill>
                  <a:schemeClr val="tx1"/>
                </a:solidFill>
              </a:rPr>
              <a:t>For each issue, provide:</a:t>
            </a:r>
          </a:p>
          <a:p>
            <a:pPr lvl="1"/>
            <a:r>
              <a:rPr lang="en-US" dirty="0" smtClean="0">
                <a:solidFill>
                  <a:schemeClr val="tx1"/>
                </a:solidFill>
              </a:rPr>
              <a:t>A general statement</a:t>
            </a:r>
          </a:p>
          <a:p>
            <a:pPr lvl="1"/>
            <a:r>
              <a:rPr lang="en-US" dirty="0" smtClean="0">
                <a:solidFill>
                  <a:schemeClr val="tx1"/>
                </a:solidFill>
              </a:rPr>
              <a:t>Supportive examples</a:t>
            </a:r>
          </a:p>
          <a:p>
            <a:pPr lvl="1"/>
            <a:r>
              <a:rPr lang="en-US" dirty="0" smtClean="0">
                <a:solidFill>
                  <a:schemeClr val="tx1"/>
                </a:solidFill>
              </a:rPr>
              <a:t>Recommendations</a:t>
            </a:r>
          </a:p>
          <a:p>
            <a:endParaRPr lang="en-US" dirty="0" smtClean="0">
              <a:solidFill>
                <a:schemeClr val="tx1"/>
              </a:solidFill>
            </a:endParaRPr>
          </a:p>
          <a:p>
            <a:endParaRPr lang="en-US" dirty="0"/>
          </a:p>
        </p:txBody>
      </p:sp>
    </p:spTree>
    <p:extLst>
      <p:ext uri="{BB962C8B-B14F-4D97-AF65-F5344CB8AC3E}">
        <p14:creationId xmlns:p14="http://schemas.microsoft.com/office/powerpoint/2010/main" xmlns="" val="116783752"/>
      </p:ext>
    </p:extLst>
  </p:cSld>
  <p:clrMapOvr>
    <a:masterClrMapping/>
  </p:clrMapOvr>
</p:sld>
</file>

<file path=ppt/theme/theme1.xml><?xml version="1.0" encoding="utf-8"?>
<a:theme xmlns:a="http://schemas.openxmlformats.org/drawingml/2006/main" name="Plaza">
  <a:themeElements>
    <a:clrScheme name="Plaza">
      <a:dk1>
        <a:sysClr val="windowText" lastClr="000000"/>
      </a:dk1>
      <a:lt1>
        <a:sysClr val="window" lastClr="FFFFFF"/>
      </a:lt1>
      <a:dk2>
        <a:srgbClr val="333333"/>
      </a:dk2>
      <a:lt2>
        <a:srgbClr val="CCCCCC"/>
      </a:lt2>
      <a:accent1>
        <a:srgbClr val="990000"/>
      </a:accent1>
      <a:accent2>
        <a:srgbClr val="580101"/>
      </a:accent2>
      <a:accent3>
        <a:srgbClr val="E94A00"/>
      </a:accent3>
      <a:accent4>
        <a:srgbClr val="EB8F00"/>
      </a:accent4>
      <a:accent5>
        <a:srgbClr val="A4A4A4"/>
      </a:accent5>
      <a:accent6>
        <a:srgbClr val="666666"/>
      </a:accent6>
      <a:hlink>
        <a:srgbClr val="D01010"/>
      </a:hlink>
      <a:folHlink>
        <a:srgbClr val="E6682E"/>
      </a:folHlink>
    </a:clrScheme>
    <a:fontScheme name="Plaza">
      <a:majorFont>
        <a:latin typeface="Century Gothic"/>
        <a:ea typeface=""/>
        <a:cs typeface=""/>
        <a:font script="Jpan" typeface="メイリオ"/>
        <a:font script="Hans" typeface="宋体"/>
        <a:font script="Hant" typeface="新細明體"/>
      </a:majorFont>
      <a:minorFont>
        <a:latin typeface="Century Gothic"/>
        <a:ea typeface=""/>
        <a:cs typeface=""/>
        <a:font script="Jpan" typeface="メイリオ"/>
        <a:font script="Hans" typeface="宋体"/>
        <a:font script="Hant" typeface="新細明體"/>
      </a:minorFont>
    </a:fontScheme>
    <a:fmtScheme name="Plaza">
      <a:fillStyleLst>
        <a:solidFill>
          <a:schemeClr val="phClr"/>
        </a:solidFill>
        <a:gradFill rotWithShape="1">
          <a:gsLst>
            <a:gs pos="0">
              <a:schemeClr val="phClr">
                <a:tint val="100000"/>
                <a:shade val="60000"/>
                <a:satMod val="135000"/>
              </a:schemeClr>
            </a:gs>
            <a:gs pos="100000">
              <a:schemeClr val="phClr">
                <a:tint val="100000"/>
                <a:shade val="100000"/>
                <a:satMod val="135000"/>
              </a:schemeClr>
            </a:gs>
          </a:gsLst>
          <a:lin ang="16200000" scaled="1"/>
        </a:gradFill>
        <a:gradFill rotWithShape="1">
          <a:gsLst>
            <a:gs pos="0">
              <a:schemeClr val="phClr">
                <a:shade val="70000"/>
                <a:satMod val="120000"/>
              </a:schemeClr>
            </a:gs>
            <a:gs pos="35000">
              <a:schemeClr val="phClr">
                <a:shade val="100000"/>
                <a:satMod val="150000"/>
              </a:schemeClr>
            </a:gs>
            <a:gs pos="70000">
              <a:schemeClr val="phClr">
                <a:tint val="100000"/>
                <a:shade val="100000"/>
                <a:satMod val="200000"/>
                <a:greenMod val="100000"/>
              </a:schemeClr>
            </a:gs>
            <a:gs pos="100000">
              <a:schemeClr val="phClr">
                <a:tint val="100000"/>
                <a:shade val="100000"/>
                <a:satMod val="250000"/>
                <a:greenMod val="100000"/>
              </a:schemeClr>
            </a:gs>
          </a:gsLst>
          <a:lin ang="162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a:effectStyle>
        <a:effectStyle>
          <a:effectLst>
            <a:innerShdw blurRad="50800" dist="25400" dir="13500000">
              <a:srgbClr val="FFFFFF">
                <a:alpha val="75000"/>
              </a:srgbClr>
            </a:innerShdw>
            <a:outerShdw blurRad="88900" dist="38100" dir="6600000" sx="101000" sy="101000" rotWithShape="0">
              <a:srgbClr val="000000">
                <a:alpha val="50000"/>
              </a:srgbClr>
            </a:outerShdw>
          </a:effectLst>
          <a:scene3d>
            <a:camera prst="perspectiveFront" fov="3000000"/>
            <a:lightRig rig="morning" dir="tl">
              <a:rot lat="0" lon="0" rev="1800000"/>
            </a:lightRig>
          </a:scene3d>
          <a:sp3d contourW="38100" prstMaterial="softEdge">
            <a:bevelT w="25400" h="38100"/>
            <a:contourClr>
              <a:schemeClr val="phClr">
                <a:tint val="60000"/>
              </a:schemeClr>
            </a:contourClr>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Plaza.thmx</Template>
  <TotalTime>348</TotalTime>
  <Words>1159</Words>
  <Application>Microsoft Office PowerPoint</Application>
  <PresentationFormat>Affichage à l'écran (4:3)</PresentationFormat>
  <Paragraphs>87</Paragraphs>
  <Slides>9</Slides>
  <Notes>7</Notes>
  <HiddenSlides>0</HiddenSlides>
  <MMClips>0</MMClips>
  <ScaleCrop>false</ScaleCrop>
  <HeadingPairs>
    <vt:vector size="4" baseType="variant">
      <vt:variant>
        <vt:lpstr>Thème</vt:lpstr>
      </vt:variant>
      <vt:variant>
        <vt:i4>1</vt:i4>
      </vt:variant>
      <vt:variant>
        <vt:lpstr>Titres des diapositives</vt:lpstr>
      </vt:variant>
      <vt:variant>
        <vt:i4>9</vt:i4>
      </vt:variant>
    </vt:vector>
  </HeadingPairs>
  <TitlesOfParts>
    <vt:vector size="10" baseType="lpstr">
      <vt:lpstr>Plaza</vt:lpstr>
      <vt:lpstr>Universal Periodic Review</vt:lpstr>
      <vt:lpstr>Reports considered during the UPR</vt:lpstr>
      <vt:lpstr>State Report</vt:lpstr>
      <vt:lpstr>Content: UN Agency Report</vt:lpstr>
      <vt:lpstr>Civil Society Report</vt:lpstr>
      <vt:lpstr>Specifications of the NGO Submission</vt:lpstr>
      <vt:lpstr>What to include in the report?</vt:lpstr>
      <vt:lpstr>What to include in the report?</vt:lpstr>
      <vt:lpstr>How to ensure that your information is included in the summary report</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Universal Periodic Review</dc:title>
  <dc:creator>Anna Elyse Ressler</dc:creator>
  <cp:lastModifiedBy>jcv</cp:lastModifiedBy>
  <cp:revision>15</cp:revision>
  <dcterms:created xsi:type="dcterms:W3CDTF">2013-05-06T09:41:59Z</dcterms:created>
  <dcterms:modified xsi:type="dcterms:W3CDTF">2014-06-10T09:51:03Z</dcterms:modified>
</cp:coreProperties>
</file>

<file path=docProps/thumbnail.jpeg>
</file>